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6" r:id="rId7"/>
    <p:sldId id="260" r:id="rId8"/>
    <p:sldId id="261" r:id="rId9"/>
    <p:sldId id="262" r:id="rId10"/>
    <p:sldId id="263" r:id="rId11"/>
    <p:sldId id="272" r:id="rId12"/>
    <p:sldId id="267" r:id="rId13"/>
    <p:sldId id="268" r:id="rId14"/>
    <p:sldId id="264" r:id="rId15"/>
    <p:sldId id="269" r:id="rId16"/>
    <p:sldId id="270" r:id="rId17"/>
    <p:sldId id="273"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8" r:id="rId32"/>
    <p:sldId id="289" r:id="rId33"/>
    <p:sldId id="290" r:id="rId34"/>
    <p:sldId id="291" r:id="rId35"/>
    <p:sldId id="292" r:id="rId36"/>
    <p:sldId id="293"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k Trivedi" userId="a56e7fdf6a0673a5" providerId="LiveId" clId="{BD728675-A242-4945-A07E-E92DD2FEAB2C}"/>
    <pc:docChg chg="undo custSel mod addSld delSld modSld sldOrd addMainMaster delMainMaster">
      <pc:chgData name="Pratik Trivedi" userId="a56e7fdf6a0673a5" providerId="LiveId" clId="{BD728675-A242-4945-A07E-E92DD2FEAB2C}" dt="2019-08-08T21:21:35.967" v="3195"/>
      <pc:docMkLst>
        <pc:docMk/>
      </pc:docMkLst>
      <pc:sldChg chg="addSp delSp modSp mod setBg modClrScheme chgLayout">
        <pc:chgData name="Pratik Trivedi" userId="a56e7fdf6a0673a5" providerId="LiveId" clId="{BD728675-A242-4945-A07E-E92DD2FEAB2C}" dt="2019-08-08T08:49:41.817" v="90" actId="1076"/>
        <pc:sldMkLst>
          <pc:docMk/>
          <pc:sldMk cId="1570782888" sldId="256"/>
        </pc:sldMkLst>
        <pc:spChg chg="add mod">
          <ac:chgData name="Pratik Trivedi" userId="a56e7fdf6a0673a5" providerId="LiveId" clId="{BD728675-A242-4945-A07E-E92DD2FEAB2C}" dt="2019-08-08T08:49:36.861" v="89" actId="1076"/>
          <ac:spMkLst>
            <pc:docMk/>
            <pc:sldMk cId="1570782888" sldId="256"/>
            <ac:spMk id="4" creationId="{2B8554C7-4A8F-45B1-884A-BFBD5D4AC524}"/>
          </ac:spMkLst>
        </pc:spChg>
        <pc:spChg chg="add del mod">
          <ac:chgData name="Pratik Trivedi" userId="a56e7fdf6a0673a5" providerId="LiveId" clId="{BD728675-A242-4945-A07E-E92DD2FEAB2C}" dt="2019-08-08T08:45:59.354" v="65" actId="478"/>
          <ac:spMkLst>
            <pc:docMk/>
            <pc:sldMk cId="1570782888" sldId="256"/>
            <ac:spMk id="5" creationId="{3C2E88F3-D348-481E-A26A-E159D52BE0BE}"/>
          </ac:spMkLst>
        </pc:spChg>
        <pc:spChg chg="add mod">
          <ac:chgData name="Pratik Trivedi" userId="a56e7fdf6a0673a5" providerId="LiveId" clId="{BD728675-A242-4945-A07E-E92DD2FEAB2C}" dt="2019-08-08T08:49:41.817" v="90" actId="1076"/>
          <ac:spMkLst>
            <pc:docMk/>
            <pc:sldMk cId="1570782888" sldId="256"/>
            <ac:spMk id="6" creationId="{4DF85569-6ADB-46B6-950F-F2E254E61ADA}"/>
          </ac:spMkLst>
        </pc:spChg>
        <pc:spChg chg="add del">
          <ac:chgData name="Pratik Trivedi" userId="a56e7fdf6a0673a5" providerId="LiveId" clId="{BD728675-A242-4945-A07E-E92DD2FEAB2C}" dt="2019-08-08T08:43:28.080" v="1" actId="26606"/>
          <ac:spMkLst>
            <pc:docMk/>
            <pc:sldMk cId="1570782888" sldId="256"/>
            <ac:spMk id="7" creationId="{C3B48AF3-D611-4AFE-8DB7-A6FE2B64BA35}"/>
          </ac:spMkLst>
        </pc:spChg>
        <pc:spChg chg="add del">
          <ac:chgData name="Pratik Trivedi" userId="a56e7fdf6a0673a5" providerId="LiveId" clId="{BD728675-A242-4945-A07E-E92DD2FEAB2C}" dt="2019-08-08T08:43:28.080" v="1" actId="26606"/>
          <ac:spMkLst>
            <pc:docMk/>
            <pc:sldMk cId="1570782888" sldId="256"/>
            <ac:spMk id="9" creationId="{B6F38636-68E6-4366-B3BE-E1D4A80D5BDF}"/>
          </ac:spMkLst>
        </pc:spChg>
        <pc:spChg chg="add del">
          <ac:chgData name="Pratik Trivedi" userId="a56e7fdf6a0673a5" providerId="LiveId" clId="{BD728675-A242-4945-A07E-E92DD2FEAB2C}" dt="2019-08-08T08:43:28.080" v="1" actId="26606"/>
          <ac:spMkLst>
            <pc:docMk/>
            <pc:sldMk cId="1570782888" sldId="256"/>
            <ac:spMk id="11" creationId="{38DFAEBF-B728-4ABC-ACD2-04B493BF0B2E}"/>
          </ac:spMkLst>
        </pc:spChg>
        <pc:spChg chg="add del">
          <ac:chgData name="Pratik Trivedi" userId="a56e7fdf6a0673a5" providerId="LiveId" clId="{BD728675-A242-4945-A07E-E92DD2FEAB2C}" dt="2019-08-08T08:43:28.080" v="1" actId="26606"/>
          <ac:spMkLst>
            <pc:docMk/>
            <pc:sldMk cId="1570782888" sldId="256"/>
            <ac:spMk id="13" creationId="{43063576-59D4-421D-96AD-DEF0BC506CB2}"/>
          </ac:spMkLst>
        </pc:spChg>
        <pc:spChg chg="add del">
          <ac:chgData name="Pratik Trivedi" userId="a56e7fdf6a0673a5" providerId="LiveId" clId="{BD728675-A242-4945-A07E-E92DD2FEAB2C}" dt="2019-08-08T08:43:28.080" v="1" actId="26606"/>
          <ac:spMkLst>
            <pc:docMk/>
            <pc:sldMk cId="1570782888" sldId="256"/>
            <ac:spMk id="15" creationId="{A2AB0EF7-4532-48F4-A87C-16AC639C1949}"/>
          </ac:spMkLst>
        </pc:spChg>
        <pc:picChg chg="add del">
          <ac:chgData name="Pratik Trivedi" userId="a56e7fdf6a0673a5" providerId="LiveId" clId="{BD728675-A242-4945-A07E-E92DD2FEAB2C}" dt="2019-08-08T08:43:28.080" v="1" actId="26606"/>
          <ac:picMkLst>
            <pc:docMk/>
            <pc:sldMk cId="1570782888" sldId="256"/>
            <ac:picMk id="2" creationId="{BC2701B5-ACB1-4BEA-BE43-5F97FA7CB5CA}"/>
          </ac:picMkLst>
        </pc:picChg>
      </pc:sldChg>
      <pc:sldChg chg="addSp delSp modSp add">
        <pc:chgData name="Pratik Trivedi" userId="a56e7fdf6a0673a5" providerId="LiveId" clId="{BD728675-A242-4945-A07E-E92DD2FEAB2C}" dt="2019-08-08T21:20:16.598" v="3179" actId="20577"/>
        <pc:sldMkLst>
          <pc:docMk/>
          <pc:sldMk cId="2269583235" sldId="257"/>
        </pc:sldMkLst>
        <pc:spChg chg="add mod">
          <ac:chgData name="Pratik Trivedi" userId="a56e7fdf6a0673a5" providerId="LiveId" clId="{BD728675-A242-4945-A07E-E92DD2FEAB2C}" dt="2019-08-08T09:18:02.470" v="342" actId="1076"/>
          <ac:spMkLst>
            <pc:docMk/>
            <pc:sldMk cId="2269583235" sldId="257"/>
            <ac:spMk id="2" creationId="{5E15BA59-4564-48B1-887C-8F4C51E9F578}"/>
          </ac:spMkLst>
        </pc:spChg>
        <pc:spChg chg="add mod">
          <ac:chgData name="Pratik Trivedi" userId="a56e7fdf6a0673a5" providerId="LiveId" clId="{BD728675-A242-4945-A07E-E92DD2FEAB2C}" dt="2019-08-08T09:25:34.608" v="407" actId="1076"/>
          <ac:spMkLst>
            <pc:docMk/>
            <pc:sldMk cId="2269583235" sldId="257"/>
            <ac:spMk id="3" creationId="{27CDC630-B4E9-402D-B19D-049E3C293B2D}"/>
          </ac:spMkLst>
        </pc:spChg>
        <pc:spChg chg="add del mod">
          <ac:chgData name="Pratik Trivedi" userId="a56e7fdf6a0673a5" providerId="LiveId" clId="{BD728675-A242-4945-A07E-E92DD2FEAB2C}" dt="2019-08-08T09:24:31.546" v="371" actId="478"/>
          <ac:spMkLst>
            <pc:docMk/>
            <pc:sldMk cId="2269583235" sldId="257"/>
            <ac:spMk id="4" creationId="{AEE28510-3827-4504-B3A0-E8A0D216462D}"/>
          </ac:spMkLst>
        </pc:spChg>
        <pc:spChg chg="add mod">
          <ac:chgData name="Pratik Trivedi" userId="a56e7fdf6a0673a5" providerId="LiveId" clId="{BD728675-A242-4945-A07E-E92DD2FEAB2C}" dt="2019-08-08T21:20:16.598" v="3179" actId="20577"/>
          <ac:spMkLst>
            <pc:docMk/>
            <pc:sldMk cId="2269583235" sldId="257"/>
            <ac:spMk id="5" creationId="{1870E00B-EA40-4F04-820F-55E83F45D08B}"/>
          </ac:spMkLst>
        </pc:spChg>
        <pc:picChg chg="add del mod">
          <ac:chgData name="Pratik Trivedi" userId="a56e7fdf6a0673a5" providerId="LiveId" clId="{BD728675-A242-4945-A07E-E92DD2FEAB2C}" dt="2019-08-08T09:27:57.571" v="412"/>
          <ac:picMkLst>
            <pc:docMk/>
            <pc:sldMk cId="2269583235" sldId="257"/>
            <ac:picMk id="7" creationId="{D5AB07C1-FCEA-4B71-A22F-E84EF3CD24D5}"/>
          </ac:picMkLst>
        </pc:picChg>
      </pc:sldChg>
      <pc:sldChg chg="addSp delSp modSp add">
        <pc:chgData name="Pratik Trivedi" userId="a56e7fdf6a0673a5" providerId="LiveId" clId="{BD728675-A242-4945-A07E-E92DD2FEAB2C}" dt="2019-08-08T09:30:18.342" v="454" actId="1076"/>
        <pc:sldMkLst>
          <pc:docMk/>
          <pc:sldMk cId="4234614993" sldId="258"/>
        </pc:sldMkLst>
        <pc:spChg chg="add del mod">
          <ac:chgData name="Pratik Trivedi" userId="a56e7fdf6a0673a5" providerId="LiveId" clId="{BD728675-A242-4945-A07E-E92DD2FEAB2C}" dt="2019-08-08T09:28:05.623" v="413" actId="478"/>
          <ac:spMkLst>
            <pc:docMk/>
            <pc:sldMk cId="4234614993" sldId="258"/>
            <ac:spMk id="2" creationId="{A52910E0-8F7E-4EF6-B55B-EC8538FAC596}"/>
          </ac:spMkLst>
        </pc:spChg>
        <pc:spChg chg="add mod">
          <ac:chgData name="Pratik Trivedi" userId="a56e7fdf6a0673a5" providerId="LiveId" clId="{BD728675-A242-4945-A07E-E92DD2FEAB2C}" dt="2019-08-08T09:30:18.342" v="454" actId="1076"/>
          <ac:spMkLst>
            <pc:docMk/>
            <pc:sldMk cId="4234614993" sldId="258"/>
            <ac:spMk id="4" creationId="{B044F513-0C2F-439D-AFCC-0E374047AEFB}"/>
          </ac:spMkLst>
        </pc:spChg>
        <pc:picChg chg="add mod">
          <ac:chgData name="Pratik Trivedi" userId="a56e7fdf6a0673a5" providerId="LiveId" clId="{BD728675-A242-4945-A07E-E92DD2FEAB2C}" dt="2019-08-08T09:30:14.219" v="453" actId="1076"/>
          <ac:picMkLst>
            <pc:docMk/>
            <pc:sldMk cId="4234614993" sldId="258"/>
            <ac:picMk id="3" creationId="{6C7F4CE4-C35F-4ABC-BB95-DB2F3F5454C6}"/>
          </ac:picMkLst>
        </pc:picChg>
      </pc:sldChg>
      <pc:sldChg chg="addSp modSp add">
        <pc:chgData name="Pratik Trivedi" userId="a56e7fdf6a0673a5" providerId="LiveId" clId="{BD728675-A242-4945-A07E-E92DD2FEAB2C}" dt="2019-08-08T18:21:15.859" v="2296" actId="20577"/>
        <pc:sldMkLst>
          <pc:docMk/>
          <pc:sldMk cId="2924989154" sldId="259"/>
        </pc:sldMkLst>
        <pc:spChg chg="add mod">
          <ac:chgData name="Pratik Trivedi" userId="a56e7fdf6a0673a5" providerId="LiveId" clId="{BD728675-A242-4945-A07E-E92DD2FEAB2C}" dt="2019-08-08T09:31:36.328" v="460" actId="115"/>
          <ac:spMkLst>
            <pc:docMk/>
            <pc:sldMk cId="2924989154" sldId="259"/>
            <ac:spMk id="2" creationId="{341034B8-BEC9-42C3-90B3-52DC9628EC19}"/>
          </ac:spMkLst>
        </pc:spChg>
        <pc:spChg chg="add mod">
          <ac:chgData name="Pratik Trivedi" userId="a56e7fdf6a0673a5" providerId="LiveId" clId="{BD728675-A242-4945-A07E-E92DD2FEAB2C}" dt="2019-08-08T09:37:01.928" v="585" actId="20577"/>
          <ac:spMkLst>
            <pc:docMk/>
            <pc:sldMk cId="2924989154" sldId="259"/>
            <ac:spMk id="3" creationId="{E9012032-609C-427D-A82C-2A00C60582BD}"/>
          </ac:spMkLst>
        </pc:spChg>
        <pc:spChg chg="add mod">
          <ac:chgData name="Pratik Trivedi" userId="a56e7fdf6a0673a5" providerId="LiveId" clId="{BD728675-A242-4945-A07E-E92DD2FEAB2C}" dt="2019-08-08T18:21:15.859" v="2296" actId="20577"/>
          <ac:spMkLst>
            <pc:docMk/>
            <pc:sldMk cId="2924989154" sldId="259"/>
            <ac:spMk id="4" creationId="{72C1C8A9-50AC-4968-9C53-B4520795B74B}"/>
          </ac:spMkLst>
        </pc:spChg>
      </pc:sldChg>
      <pc:sldChg chg="addSp delSp modSp add">
        <pc:chgData name="Pratik Trivedi" userId="a56e7fdf6a0673a5" providerId="LiveId" clId="{BD728675-A242-4945-A07E-E92DD2FEAB2C}" dt="2019-08-08T21:21:35.967" v="3195"/>
        <pc:sldMkLst>
          <pc:docMk/>
          <pc:sldMk cId="2433791555" sldId="260"/>
        </pc:sldMkLst>
        <pc:spChg chg="add mod">
          <ac:chgData name="Pratik Trivedi" userId="a56e7fdf6a0673a5" providerId="LiveId" clId="{BD728675-A242-4945-A07E-E92DD2FEAB2C}" dt="2019-08-08T09:32:52.714" v="478" actId="115"/>
          <ac:spMkLst>
            <pc:docMk/>
            <pc:sldMk cId="2433791555" sldId="260"/>
            <ac:spMk id="2" creationId="{EA5290D1-6AE0-40FD-A82E-DA41606D6E90}"/>
          </ac:spMkLst>
        </pc:spChg>
        <pc:spChg chg="add del mod">
          <ac:chgData name="Pratik Trivedi" userId="a56e7fdf6a0673a5" providerId="LiveId" clId="{BD728675-A242-4945-A07E-E92DD2FEAB2C}" dt="2019-08-08T09:34:53.473" v="524"/>
          <ac:spMkLst>
            <pc:docMk/>
            <pc:sldMk cId="2433791555" sldId="260"/>
            <ac:spMk id="3" creationId="{26A69DC9-6E1C-49FA-BB7E-79E2F52AC218}"/>
          </ac:spMkLst>
        </pc:spChg>
        <pc:spChg chg="add mod">
          <ac:chgData name="Pratik Trivedi" userId="a56e7fdf6a0673a5" providerId="LiveId" clId="{BD728675-A242-4945-A07E-E92DD2FEAB2C}" dt="2019-08-08T21:21:35.967" v="3195"/>
          <ac:spMkLst>
            <pc:docMk/>
            <pc:sldMk cId="2433791555" sldId="260"/>
            <ac:spMk id="4" creationId="{099E8D39-0CBB-4963-947E-7728FCA84BC6}"/>
          </ac:spMkLst>
        </pc:spChg>
      </pc:sldChg>
      <pc:sldChg chg="addSp modSp add">
        <pc:chgData name="Pratik Trivedi" userId="a56e7fdf6a0673a5" providerId="LiveId" clId="{BD728675-A242-4945-A07E-E92DD2FEAB2C}" dt="2019-08-08T09:55:10.451" v="981" actId="14100"/>
        <pc:sldMkLst>
          <pc:docMk/>
          <pc:sldMk cId="2958235512" sldId="261"/>
        </pc:sldMkLst>
        <pc:spChg chg="add mod">
          <ac:chgData name="Pratik Trivedi" userId="a56e7fdf6a0673a5" providerId="LiveId" clId="{BD728675-A242-4945-A07E-E92DD2FEAB2C}" dt="2019-08-08T09:53:49.781" v="973" actId="1076"/>
          <ac:spMkLst>
            <pc:docMk/>
            <pc:sldMk cId="2958235512" sldId="261"/>
            <ac:spMk id="2" creationId="{5D5A3FE0-13B1-4B85-ABFA-193B2ADB7760}"/>
          </ac:spMkLst>
        </pc:spChg>
        <pc:spChg chg="add mod">
          <ac:chgData name="Pratik Trivedi" userId="a56e7fdf6a0673a5" providerId="LiveId" clId="{BD728675-A242-4945-A07E-E92DD2FEAB2C}" dt="2019-08-08T09:54:58.829" v="980" actId="14100"/>
          <ac:spMkLst>
            <pc:docMk/>
            <pc:sldMk cId="2958235512" sldId="261"/>
            <ac:spMk id="4" creationId="{8810F090-610E-4C7E-9F09-59D9A4B01C56}"/>
          </ac:spMkLst>
        </pc:spChg>
        <pc:graphicFrameChg chg="add mod modGraphic">
          <ac:chgData name="Pratik Trivedi" userId="a56e7fdf6a0673a5" providerId="LiveId" clId="{BD728675-A242-4945-A07E-E92DD2FEAB2C}" dt="2019-08-08T09:55:10.451" v="981" actId="14100"/>
          <ac:graphicFrameMkLst>
            <pc:docMk/>
            <pc:sldMk cId="2958235512" sldId="261"/>
            <ac:graphicFrameMk id="3" creationId="{95A47479-77E4-4061-87A4-026DD80EE89B}"/>
          </ac:graphicFrameMkLst>
        </pc:graphicFrameChg>
      </pc:sldChg>
      <pc:sldChg chg="addSp modSp add">
        <pc:chgData name="Pratik Trivedi" userId="a56e7fdf6a0673a5" providerId="LiveId" clId="{BD728675-A242-4945-A07E-E92DD2FEAB2C}" dt="2019-08-08T10:29:59.816" v="1542" actId="1076"/>
        <pc:sldMkLst>
          <pc:docMk/>
          <pc:sldMk cId="2018728849" sldId="262"/>
        </pc:sldMkLst>
        <pc:spChg chg="add mod">
          <ac:chgData name="Pratik Trivedi" userId="a56e7fdf6a0673a5" providerId="LiveId" clId="{BD728675-A242-4945-A07E-E92DD2FEAB2C}" dt="2019-08-08T10:29:55.936" v="1541" actId="1076"/>
          <ac:spMkLst>
            <pc:docMk/>
            <pc:sldMk cId="2018728849" sldId="262"/>
            <ac:spMk id="2" creationId="{55D58BD7-5FE3-41ED-82E8-29D512B898EA}"/>
          </ac:spMkLst>
        </pc:spChg>
        <pc:spChg chg="add mod">
          <ac:chgData name="Pratik Trivedi" userId="a56e7fdf6a0673a5" providerId="LiveId" clId="{BD728675-A242-4945-A07E-E92DD2FEAB2C}" dt="2019-08-08T10:29:59.816" v="1542" actId="1076"/>
          <ac:spMkLst>
            <pc:docMk/>
            <pc:sldMk cId="2018728849" sldId="262"/>
            <ac:spMk id="3" creationId="{E067C844-AE04-4447-B585-497D1549B0C9}"/>
          </ac:spMkLst>
        </pc:spChg>
      </pc:sldChg>
      <pc:sldChg chg="addSp modSp add">
        <pc:chgData name="Pratik Trivedi" userId="a56e7fdf6a0673a5" providerId="LiveId" clId="{BD728675-A242-4945-A07E-E92DD2FEAB2C}" dt="2019-08-08T19:02:53.309" v="2428" actId="1076"/>
        <pc:sldMkLst>
          <pc:docMk/>
          <pc:sldMk cId="1702838917" sldId="263"/>
        </pc:sldMkLst>
        <pc:spChg chg="add mod">
          <ac:chgData name="Pratik Trivedi" userId="a56e7fdf6a0673a5" providerId="LiveId" clId="{BD728675-A242-4945-A07E-E92DD2FEAB2C}" dt="2019-08-08T19:02:53.309" v="2428" actId="1076"/>
          <ac:spMkLst>
            <pc:docMk/>
            <pc:sldMk cId="1702838917" sldId="263"/>
            <ac:spMk id="2" creationId="{EE10D339-6E82-45DB-85F7-8A08EEC9F893}"/>
          </ac:spMkLst>
        </pc:spChg>
        <pc:spChg chg="add mod">
          <ac:chgData name="Pratik Trivedi" userId="a56e7fdf6a0673a5" providerId="LiveId" clId="{BD728675-A242-4945-A07E-E92DD2FEAB2C}" dt="2019-08-08T10:37:01.222" v="1754" actId="404"/>
          <ac:spMkLst>
            <pc:docMk/>
            <pc:sldMk cId="1702838917" sldId="263"/>
            <ac:spMk id="3" creationId="{A8E38A47-F49C-4CCA-9FF9-0ABBAB4BAB69}"/>
          </ac:spMkLst>
        </pc:spChg>
      </pc:sldChg>
      <pc:sldChg chg="addSp modSp add ord">
        <pc:chgData name="Pratik Trivedi" userId="a56e7fdf6a0673a5" providerId="LiveId" clId="{BD728675-A242-4945-A07E-E92DD2FEAB2C}" dt="2019-08-08T19:03:57.140" v="2445" actId="1076"/>
        <pc:sldMkLst>
          <pc:docMk/>
          <pc:sldMk cId="864235104" sldId="264"/>
        </pc:sldMkLst>
        <pc:spChg chg="add mod">
          <ac:chgData name="Pratik Trivedi" userId="a56e7fdf6a0673a5" providerId="LiveId" clId="{BD728675-A242-4945-A07E-E92DD2FEAB2C}" dt="2019-08-08T19:03:57.140" v="2445" actId="1076"/>
          <ac:spMkLst>
            <pc:docMk/>
            <pc:sldMk cId="864235104" sldId="264"/>
            <ac:spMk id="3" creationId="{3DD71E87-6ACC-4214-8EE3-61173ECD97BD}"/>
          </ac:spMkLst>
        </pc:spChg>
        <pc:graphicFrameChg chg="add mod modGraphic">
          <ac:chgData name="Pratik Trivedi" userId="a56e7fdf6a0673a5" providerId="LiveId" clId="{BD728675-A242-4945-A07E-E92DD2FEAB2C}" dt="2019-08-08T10:38:25.371" v="1758" actId="1076"/>
          <ac:graphicFrameMkLst>
            <pc:docMk/>
            <pc:sldMk cId="864235104" sldId="264"/>
            <ac:graphicFrameMk id="2" creationId="{6F6F37B7-E0DC-4856-B8B7-63CB87E7C355}"/>
          </ac:graphicFrameMkLst>
        </pc:graphicFrameChg>
      </pc:sldChg>
      <pc:sldChg chg="addSp delSp modSp add">
        <pc:chgData name="Pratik Trivedi" userId="a56e7fdf6a0673a5" providerId="LiveId" clId="{BD728675-A242-4945-A07E-E92DD2FEAB2C}" dt="2019-08-08T10:10:14.171" v="1232" actId="313"/>
        <pc:sldMkLst>
          <pc:docMk/>
          <pc:sldMk cId="1977761689" sldId="265"/>
        </pc:sldMkLst>
        <pc:spChg chg="add mod">
          <ac:chgData name="Pratik Trivedi" userId="a56e7fdf6a0673a5" providerId="LiveId" clId="{BD728675-A242-4945-A07E-E92DD2FEAB2C}" dt="2019-08-08T10:10:14.171" v="1232" actId="313"/>
          <ac:spMkLst>
            <pc:docMk/>
            <pc:sldMk cId="1977761689" sldId="265"/>
            <ac:spMk id="2" creationId="{502EB622-5BEE-44AE-A2CF-64C85378C87F}"/>
          </ac:spMkLst>
        </pc:spChg>
        <pc:spChg chg="add del mod">
          <ac:chgData name="Pratik Trivedi" userId="a56e7fdf6a0673a5" providerId="LiveId" clId="{BD728675-A242-4945-A07E-E92DD2FEAB2C}" dt="2019-08-08T10:08:01.880" v="1216" actId="478"/>
          <ac:spMkLst>
            <pc:docMk/>
            <pc:sldMk cId="1977761689" sldId="265"/>
            <ac:spMk id="3" creationId="{68DC17B9-84A0-4122-B2F0-1F9917AFFB96}"/>
          </ac:spMkLst>
        </pc:spChg>
      </pc:sldChg>
      <pc:sldChg chg="addSp modSp add">
        <pc:chgData name="Pratik Trivedi" userId="a56e7fdf6a0673a5" providerId="LiveId" clId="{BD728675-A242-4945-A07E-E92DD2FEAB2C}" dt="2019-08-08T10:09:34.369" v="1228" actId="313"/>
        <pc:sldMkLst>
          <pc:docMk/>
          <pc:sldMk cId="2841894064" sldId="266"/>
        </pc:sldMkLst>
        <pc:spChg chg="add mod">
          <ac:chgData name="Pratik Trivedi" userId="a56e7fdf6a0673a5" providerId="LiveId" clId="{BD728675-A242-4945-A07E-E92DD2FEAB2C}" dt="2019-08-08T10:09:34.369" v="1228" actId="313"/>
          <ac:spMkLst>
            <pc:docMk/>
            <pc:sldMk cId="2841894064" sldId="266"/>
            <ac:spMk id="2" creationId="{001469BB-112C-4AB8-BB38-309284B4280A}"/>
          </ac:spMkLst>
        </pc:spChg>
      </pc:sldChg>
      <pc:sldChg chg="addSp modSp add">
        <pc:chgData name="Pratik Trivedi" userId="a56e7fdf6a0673a5" providerId="LiveId" clId="{BD728675-A242-4945-A07E-E92DD2FEAB2C}" dt="2019-08-08T18:58:56.195" v="2413" actId="20577"/>
        <pc:sldMkLst>
          <pc:docMk/>
          <pc:sldMk cId="4264482285" sldId="267"/>
        </pc:sldMkLst>
        <pc:spChg chg="add mod">
          <ac:chgData name="Pratik Trivedi" userId="a56e7fdf6a0673a5" providerId="LiveId" clId="{BD728675-A242-4945-A07E-E92DD2FEAB2C}" dt="2019-08-08T10:48:40.424" v="2035" actId="1076"/>
          <ac:spMkLst>
            <pc:docMk/>
            <pc:sldMk cId="4264482285" sldId="267"/>
            <ac:spMk id="2" creationId="{DD5C20A6-CFCC-4956-8454-A740CF6B8B9E}"/>
          </ac:spMkLst>
        </pc:spChg>
        <pc:spChg chg="add mod">
          <ac:chgData name="Pratik Trivedi" userId="a56e7fdf6a0673a5" providerId="LiveId" clId="{BD728675-A242-4945-A07E-E92DD2FEAB2C}" dt="2019-08-08T18:58:56.195" v="2413" actId="20577"/>
          <ac:spMkLst>
            <pc:docMk/>
            <pc:sldMk cId="4264482285" sldId="267"/>
            <ac:spMk id="3" creationId="{F2838694-84BD-4CD2-93F4-E052F94926B3}"/>
          </ac:spMkLst>
        </pc:spChg>
      </pc:sldChg>
      <pc:sldChg chg="addSp modSp add">
        <pc:chgData name="Pratik Trivedi" userId="a56e7fdf6a0673a5" providerId="LiveId" clId="{BD728675-A242-4945-A07E-E92DD2FEAB2C}" dt="2019-08-08T10:52:20.859" v="2161" actId="403"/>
        <pc:sldMkLst>
          <pc:docMk/>
          <pc:sldMk cId="3432504814" sldId="268"/>
        </pc:sldMkLst>
        <pc:spChg chg="add mod">
          <ac:chgData name="Pratik Trivedi" userId="a56e7fdf6a0673a5" providerId="LiveId" clId="{BD728675-A242-4945-A07E-E92DD2FEAB2C}" dt="2019-08-08T10:52:20.859" v="2161" actId="403"/>
          <ac:spMkLst>
            <pc:docMk/>
            <pc:sldMk cId="3432504814" sldId="268"/>
            <ac:spMk id="2" creationId="{7D4DC114-B377-4611-B451-25AB9079C0F2}"/>
          </ac:spMkLst>
        </pc:spChg>
      </pc:sldChg>
      <pc:sldChg chg="addSp modSp add">
        <pc:chgData name="Pratik Trivedi" userId="a56e7fdf6a0673a5" providerId="LiveId" clId="{BD728675-A242-4945-A07E-E92DD2FEAB2C}" dt="2019-08-08T18:19:06.286" v="2263" actId="1036"/>
        <pc:sldMkLst>
          <pc:docMk/>
          <pc:sldMk cId="3623780798" sldId="269"/>
        </pc:sldMkLst>
        <pc:spChg chg="add mod">
          <ac:chgData name="Pratik Trivedi" userId="a56e7fdf6a0673a5" providerId="LiveId" clId="{BD728675-A242-4945-A07E-E92DD2FEAB2C}" dt="2019-08-08T11:06:39.940" v="2261" actId="1076"/>
          <ac:spMkLst>
            <pc:docMk/>
            <pc:sldMk cId="3623780798" sldId="269"/>
            <ac:spMk id="2" creationId="{67D41B67-F9B3-4E6B-AF87-E38A8B1EBE9A}"/>
          </ac:spMkLst>
        </pc:spChg>
        <pc:picChg chg="add mod">
          <ac:chgData name="Pratik Trivedi" userId="a56e7fdf6a0673a5" providerId="LiveId" clId="{BD728675-A242-4945-A07E-E92DD2FEAB2C}" dt="2019-08-08T18:19:06.286" v="2263" actId="1036"/>
          <ac:picMkLst>
            <pc:docMk/>
            <pc:sldMk cId="3623780798" sldId="269"/>
            <ac:picMk id="4" creationId="{C0359D73-8AE4-46E9-A054-E1DD0B0F674A}"/>
          </ac:picMkLst>
        </pc:picChg>
      </pc:sldChg>
      <pc:sldChg chg="addSp delSp modSp add">
        <pc:chgData name="Pratik Trivedi" userId="a56e7fdf6a0673a5" providerId="LiveId" clId="{BD728675-A242-4945-A07E-E92DD2FEAB2C}" dt="2019-08-08T18:28:04.836" v="2325" actId="1076"/>
        <pc:sldMkLst>
          <pc:docMk/>
          <pc:sldMk cId="4080279985" sldId="270"/>
        </pc:sldMkLst>
        <pc:spChg chg="add del mod">
          <ac:chgData name="Pratik Trivedi" userId="a56e7fdf6a0673a5" providerId="LiveId" clId="{BD728675-A242-4945-A07E-E92DD2FEAB2C}" dt="2019-08-08T18:19:52.231" v="2265" actId="478"/>
          <ac:spMkLst>
            <pc:docMk/>
            <pc:sldMk cId="4080279985" sldId="270"/>
            <ac:spMk id="2" creationId="{961D29D7-832A-4A1F-95EB-83A21F166CB7}"/>
          </ac:spMkLst>
        </pc:spChg>
        <pc:spChg chg="add mod">
          <ac:chgData name="Pratik Trivedi" userId="a56e7fdf6a0673a5" providerId="LiveId" clId="{BD728675-A242-4945-A07E-E92DD2FEAB2C}" dt="2019-08-08T18:28:01.689" v="2324" actId="1076"/>
          <ac:spMkLst>
            <pc:docMk/>
            <pc:sldMk cId="4080279985" sldId="270"/>
            <ac:spMk id="3" creationId="{12EA507E-E446-4FAF-BF7F-76660D043662}"/>
          </ac:spMkLst>
        </pc:spChg>
        <pc:spChg chg="add mod">
          <ac:chgData name="Pratik Trivedi" userId="a56e7fdf6a0673a5" providerId="LiveId" clId="{BD728675-A242-4945-A07E-E92DD2FEAB2C}" dt="2019-08-08T18:28:04.836" v="2325" actId="1076"/>
          <ac:spMkLst>
            <pc:docMk/>
            <pc:sldMk cId="4080279985" sldId="270"/>
            <ac:spMk id="4" creationId="{EBA5619B-B766-49A8-82C1-0DA68669E1CD}"/>
          </ac:spMkLst>
        </pc:spChg>
      </pc:sldChg>
      <pc:sldChg chg="addSp delSp modSp add">
        <pc:chgData name="Pratik Trivedi" userId="a56e7fdf6a0673a5" providerId="LiveId" clId="{BD728675-A242-4945-A07E-E92DD2FEAB2C}" dt="2019-08-08T18:39:21.909" v="2348" actId="207"/>
        <pc:sldMkLst>
          <pc:docMk/>
          <pc:sldMk cId="3959218543" sldId="271"/>
        </pc:sldMkLst>
        <pc:spChg chg="add del">
          <ac:chgData name="Pratik Trivedi" userId="a56e7fdf6a0673a5" providerId="LiveId" clId="{BD728675-A242-4945-A07E-E92DD2FEAB2C}" dt="2019-08-08T18:32:08.462" v="2327"/>
          <ac:spMkLst>
            <pc:docMk/>
            <pc:sldMk cId="3959218543" sldId="271"/>
            <ac:spMk id="2" creationId="{66D2C591-D179-4FDE-AD65-DBF53857EF8D}"/>
          </ac:spMkLst>
        </pc:spChg>
        <pc:spChg chg="add mod">
          <ac:chgData name="Pratik Trivedi" userId="a56e7fdf6a0673a5" providerId="LiveId" clId="{BD728675-A242-4945-A07E-E92DD2FEAB2C}" dt="2019-08-08T18:39:21.909" v="2348" actId="207"/>
          <ac:spMkLst>
            <pc:docMk/>
            <pc:sldMk cId="3959218543" sldId="271"/>
            <ac:spMk id="4" creationId="{AA7D636A-054B-428C-A46D-F76B9905C67C}"/>
          </ac:spMkLst>
        </pc:spChg>
        <pc:graphicFrameChg chg="mod">
          <ac:chgData name="Pratik Trivedi" userId="a56e7fdf6a0673a5" providerId="LiveId" clId="{BD728675-A242-4945-A07E-E92DD2FEAB2C}" dt="2019-08-08T18:38:46.398" v="2339" actId="1076"/>
          <ac:graphicFrameMkLst>
            <pc:docMk/>
            <pc:sldMk cId="3959218543" sldId="271"/>
            <ac:graphicFrameMk id="3" creationId="{15400CF8-806E-45A9-9F16-3A39B8C5CF05}"/>
          </ac:graphicFrameMkLst>
        </pc:graphicFrameChg>
      </pc:sldChg>
      <pc:sldChg chg="addSp modSp add">
        <pc:chgData name="Pratik Trivedi" userId="a56e7fdf6a0673a5" providerId="LiveId" clId="{BD728675-A242-4945-A07E-E92DD2FEAB2C}" dt="2019-08-08T11:04:33.004" v="2255" actId="1076"/>
        <pc:sldMkLst>
          <pc:docMk/>
          <pc:sldMk cId="282142349" sldId="272"/>
        </pc:sldMkLst>
        <pc:picChg chg="add mod">
          <ac:chgData name="Pratik Trivedi" userId="a56e7fdf6a0673a5" providerId="LiveId" clId="{BD728675-A242-4945-A07E-E92DD2FEAB2C}" dt="2019-08-08T11:04:33.004" v="2255" actId="1076"/>
          <ac:picMkLst>
            <pc:docMk/>
            <pc:sldMk cId="282142349" sldId="272"/>
            <ac:picMk id="3" creationId="{8BF8A97F-6E78-4D97-9C4D-A9BB7B4D582F}"/>
          </ac:picMkLst>
        </pc:picChg>
      </pc:sldChg>
      <pc:sldChg chg="addSp delSp modSp add">
        <pc:chgData name="Pratik Trivedi" userId="a56e7fdf6a0673a5" providerId="LiveId" clId="{BD728675-A242-4945-A07E-E92DD2FEAB2C}" dt="2019-08-08T18:53:26.629" v="2404" actId="1076"/>
        <pc:sldMkLst>
          <pc:docMk/>
          <pc:sldMk cId="2608577315" sldId="273"/>
        </pc:sldMkLst>
        <pc:spChg chg="add mod">
          <ac:chgData name="Pratik Trivedi" userId="a56e7fdf6a0673a5" providerId="LiveId" clId="{BD728675-A242-4945-A07E-E92DD2FEAB2C}" dt="2019-08-08T18:53:26.629" v="2404" actId="1076"/>
          <ac:spMkLst>
            <pc:docMk/>
            <pc:sldMk cId="2608577315" sldId="273"/>
            <ac:spMk id="2" creationId="{53D3D45E-8A2A-4E08-94DE-2711C4850915}"/>
          </ac:spMkLst>
        </pc:spChg>
        <pc:spChg chg="add del mod">
          <ac:chgData name="Pratik Trivedi" userId="a56e7fdf6a0673a5" providerId="LiveId" clId="{BD728675-A242-4945-A07E-E92DD2FEAB2C}" dt="2019-08-08T18:51:36.484" v="2374" actId="478"/>
          <ac:spMkLst>
            <pc:docMk/>
            <pc:sldMk cId="2608577315" sldId="273"/>
            <ac:spMk id="3" creationId="{24DFE828-C022-41A1-9E57-11DDF2AB1776}"/>
          </ac:spMkLst>
        </pc:spChg>
        <pc:picChg chg="add mod">
          <ac:chgData name="Pratik Trivedi" userId="a56e7fdf6a0673a5" providerId="LiveId" clId="{BD728675-A242-4945-A07E-E92DD2FEAB2C}" dt="2019-08-08T18:51:44.730" v="2377" actId="1076"/>
          <ac:picMkLst>
            <pc:docMk/>
            <pc:sldMk cId="2608577315" sldId="273"/>
            <ac:picMk id="5" creationId="{23AA996F-B009-4BDD-9CE9-3C03071CB895}"/>
          </ac:picMkLst>
        </pc:picChg>
      </pc:sldChg>
      <pc:sldChg chg="addSp modSp add">
        <pc:chgData name="Pratik Trivedi" userId="a56e7fdf6a0673a5" providerId="LiveId" clId="{BD728675-A242-4945-A07E-E92DD2FEAB2C}" dt="2019-08-08T19:14:14.586" v="2480" actId="123"/>
        <pc:sldMkLst>
          <pc:docMk/>
          <pc:sldMk cId="2986712624" sldId="274"/>
        </pc:sldMkLst>
        <pc:spChg chg="add mod">
          <ac:chgData name="Pratik Trivedi" userId="a56e7fdf6a0673a5" providerId="LiveId" clId="{BD728675-A242-4945-A07E-E92DD2FEAB2C}" dt="2019-08-08T19:06:40.395" v="2464" actId="20577"/>
          <ac:spMkLst>
            <pc:docMk/>
            <pc:sldMk cId="2986712624" sldId="274"/>
            <ac:spMk id="2" creationId="{11DF597C-F2BD-4ED2-A45C-C8ED3FB22351}"/>
          </ac:spMkLst>
        </pc:spChg>
        <pc:spChg chg="add mod">
          <ac:chgData name="Pratik Trivedi" userId="a56e7fdf6a0673a5" providerId="LiveId" clId="{BD728675-A242-4945-A07E-E92DD2FEAB2C}" dt="2019-08-08T19:14:14.586" v="2480" actId="123"/>
          <ac:spMkLst>
            <pc:docMk/>
            <pc:sldMk cId="2986712624" sldId="274"/>
            <ac:spMk id="5" creationId="{323E0089-31A7-4926-A004-7FACC4D79B8F}"/>
          </ac:spMkLst>
        </pc:spChg>
        <pc:picChg chg="add mod">
          <ac:chgData name="Pratik Trivedi" userId="a56e7fdf6a0673a5" providerId="LiveId" clId="{BD728675-A242-4945-A07E-E92DD2FEAB2C}" dt="2019-08-08T19:13:53.524" v="2475" actId="1076"/>
          <ac:picMkLst>
            <pc:docMk/>
            <pc:sldMk cId="2986712624" sldId="274"/>
            <ac:picMk id="4" creationId="{CBDF18FD-7A4E-497D-914D-D05C25B82EDD}"/>
          </ac:picMkLst>
        </pc:picChg>
      </pc:sldChg>
      <pc:sldChg chg="addSp modSp add">
        <pc:chgData name="Pratik Trivedi" userId="a56e7fdf6a0673a5" providerId="LiveId" clId="{BD728675-A242-4945-A07E-E92DD2FEAB2C}" dt="2019-08-08T19:12:23.713" v="2473" actId="1076"/>
        <pc:sldMkLst>
          <pc:docMk/>
          <pc:sldMk cId="1450972611" sldId="275"/>
        </pc:sldMkLst>
        <pc:picChg chg="add mod">
          <ac:chgData name="Pratik Trivedi" userId="a56e7fdf6a0673a5" providerId="LiveId" clId="{BD728675-A242-4945-A07E-E92DD2FEAB2C}" dt="2019-08-08T19:12:23.713" v="2473" actId="1076"/>
          <ac:picMkLst>
            <pc:docMk/>
            <pc:sldMk cId="1450972611" sldId="275"/>
            <ac:picMk id="3" creationId="{AE136A3F-D285-4800-8604-0D583BADF848}"/>
          </ac:picMkLst>
        </pc:picChg>
      </pc:sldChg>
      <pc:sldChg chg="addSp modSp add">
        <pc:chgData name="Pratik Trivedi" userId="a56e7fdf6a0673a5" providerId="LiveId" clId="{BD728675-A242-4945-A07E-E92DD2FEAB2C}" dt="2019-08-08T20:30:09.630" v="2675" actId="20577"/>
        <pc:sldMkLst>
          <pc:docMk/>
          <pc:sldMk cId="1606113520" sldId="276"/>
        </pc:sldMkLst>
        <pc:spChg chg="add mod">
          <ac:chgData name="Pratik Trivedi" userId="a56e7fdf6a0673a5" providerId="LiveId" clId="{BD728675-A242-4945-A07E-E92DD2FEAB2C}" dt="2019-08-08T20:28:15.837" v="2628" actId="207"/>
          <ac:spMkLst>
            <pc:docMk/>
            <pc:sldMk cId="1606113520" sldId="276"/>
            <ac:spMk id="2" creationId="{24ED79BF-BEAE-4D57-A138-CA913623C8AC}"/>
          </ac:spMkLst>
        </pc:spChg>
        <pc:spChg chg="add mod">
          <ac:chgData name="Pratik Trivedi" userId="a56e7fdf6a0673a5" providerId="LiveId" clId="{BD728675-A242-4945-A07E-E92DD2FEAB2C}" dt="2019-08-08T20:30:09.630" v="2675" actId="20577"/>
          <ac:spMkLst>
            <pc:docMk/>
            <pc:sldMk cId="1606113520" sldId="276"/>
            <ac:spMk id="3" creationId="{8A5B4F69-5C76-4936-B3F2-D63FE111CD5D}"/>
          </ac:spMkLst>
        </pc:spChg>
      </pc:sldChg>
      <pc:sldChg chg="addSp modSp add">
        <pc:chgData name="Pratik Trivedi" userId="a56e7fdf6a0673a5" providerId="LiveId" clId="{BD728675-A242-4945-A07E-E92DD2FEAB2C}" dt="2019-08-08T19:31:19.288" v="2536" actId="255"/>
        <pc:sldMkLst>
          <pc:docMk/>
          <pc:sldMk cId="1875789898" sldId="277"/>
        </pc:sldMkLst>
        <pc:spChg chg="add mod">
          <ac:chgData name="Pratik Trivedi" userId="a56e7fdf6a0673a5" providerId="LiveId" clId="{BD728675-A242-4945-A07E-E92DD2FEAB2C}" dt="2019-08-08T19:31:19.288" v="2536" actId="255"/>
          <ac:spMkLst>
            <pc:docMk/>
            <pc:sldMk cId="1875789898" sldId="277"/>
            <ac:spMk id="3" creationId="{1EF85974-459E-4736-88F2-B44C5E48077D}"/>
          </ac:spMkLst>
        </pc:spChg>
        <pc:graphicFrameChg chg="mod">
          <ac:chgData name="Pratik Trivedi" userId="a56e7fdf6a0673a5" providerId="LiveId" clId="{BD728675-A242-4945-A07E-E92DD2FEAB2C}" dt="2019-08-08T19:30:36.043" v="2529" actId="1076"/>
          <ac:graphicFrameMkLst>
            <pc:docMk/>
            <pc:sldMk cId="1875789898" sldId="277"/>
            <ac:graphicFrameMk id="2" creationId="{F7138E8C-84C6-4D5C-9416-839D9A22EEE1}"/>
          </ac:graphicFrameMkLst>
        </pc:graphicFrameChg>
      </pc:sldChg>
      <pc:sldChg chg="addSp modSp add">
        <pc:chgData name="Pratik Trivedi" userId="a56e7fdf6a0673a5" providerId="LiveId" clId="{BD728675-A242-4945-A07E-E92DD2FEAB2C}" dt="2019-08-08T19:32:13.202" v="2557" actId="1076"/>
        <pc:sldMkLst>
          <pc:docMk/>
          <pc:sldMk cId="1550565939" sldId="278"/>
        </pc:sldMkLst>
        <pc:spChg chg="add mod">
          <ac:chgData name="Pratik Trivedi" userId="a56e7fdf6a0673a5" providerId="LiveId" clId="{BD728675-A242-4945-A07E-E92DD2FEAB2C}" dt="2019-08-08T19:32:13.202" v="2557" actId="1076"/>
          <ac:spMkLst>
            <pc:docMk/>
            <pc:sldMk cId="1550565939" sldId="278"/>
            <ac:spMk id="3" creationId="{703607C7-24ED-4306-B51F-436C76364D2C}"/>
          </ac:spMkLst>
        </pc:spChg>
        <pc:graphicFrameChg chg="add mod">
          <ac:chgData name="Pratik Trivedi" userId="a56e7fdf6a0673a5" providerId="LiveId" clId="{BD728675-A242-4945-A07E-E92DD2FEAB2C}" dt="2019-08-08T19:31:48.036" v="2538" actId="1076"/>
          <ac:graphicFrameMkLst>
            <pc:docMk/>
            <pc:sldMk cId="1550565939" sldId="278"/>
            <ac:graphicFrameMk id="2" creationId="{B0B762F9-4837-4404-BACE-F694CA87C661}"/>
          </ac:graphicFrameMkLst>
        </pc:graphicFrameChg>
      </pc:sldChg>
      <pc:sldChg chg="addSp modSp add">
        <pc:chgData name="Pratik Trivedi" userId="a56e7fdf6a0673a5" providerId="LiveId" clId="{BD728675-A242-4945-A07E-E92DD2FEAB2C}" dt="2019-08-08T19:33:07.411" v="2570" actId="20577"/>
        <pc:sldMkLst>
          <pc:docMk/>
          <pc:sldMk cId="196398593" sldId="279"/>
        </pc:sldMkLst>
        <pc:spChg chg="add mod">
          <ac:chgData name="Pratik Trivedi" userId="a56e7fdf6a0673a5" providerId="LiveId" clId="{BD728675-A242-4945-A07E-E92DD2FEAB2C}" dt="2019-08-08T19:33:07.411" v="2570" actId="20577"/>
          <ac:spMkLst>
            <pc:docMk/>
            <pc:sldMk cId="196398593" sldId="279"/>
            <ac:spMk id="3" creationId="{A21AF9A4-F3EC-4262-9E58-F6A7938B2672}"/>
          </ac:spMkLst>
        </pc:spChg>
        <pc:graphicFrameChg chg="add mod">
          <ac:chgData name="Pratik Trivedi" userId="a56e7fdf6a0673a5" providerId="LiveId" clId="{BD728675-A242-4945-A07E-E92DD2FEAB2C}" dt="2019-08-08T19:32:45.145" v="2564" actId="14100"/>
          <ac:graphicFrameMkLst>
            <pc:docMk/>
            <pc:sldMk cId="196398593" sldId="279"/>
            <ac:graphicFrameMk id="2" creationId="{BAB33ACF-BA1E-4425-9D1B-ED73E72EE94A}"/>
          </ac:graphicFrameMkLst>
        </pc:graphicFrameChg>
      </pc:sldChg>
      <pc:sldChg chg="addSp modSp add">
        <pc:chgData name="Pratik Trivedi" userId="a56e7fdf6a0673a5" providerId="LiveId" clId="{BD728675-A242-4945-A07E-E92DD2FEAB2C}" dt="2019-08-08T19:34:12.006" v="2588" actId="1076"/>
        <pc:sldMkLst>
          <pc:docMk/>
          <pc:sldMk cId="4027994695" sldId="280"/>
        </pc:sldMkLst>
        <pc:spChg chg="add mod">
          <ac:chgData name="Pratik Trivedi" userId="a56e7fdf6a0673a5" providerId="LiveId" clId="{BD728675-A242-4945-A07E-E92DD2FEAB2C}" dt="2019-08-08T19:34:12.006" v="2588" actId="1076"/>
          <ac:spMkLst>
            <pc:docMk/>
            <pc:sldMk cId="4027994695" sldId="280"/>
            <ac:spMk id="3" creationId="{AED0D8D9-8A14-43A2-B920-0337A4B0AD9B}"/>
          </ac:spMkLst>
        </pc:spChg>
        <pc:graphicFrameChg chg="add mod">
          <ac:chgData name="Pratik Trivedi" userId="a56e7fdf6a0673a5" providerId="LiveId" clId="{BD728675-A242-4945-A07E-E92DD2FEAB2C}" dt="2019-08-08T19:33:41.895" v="2578" actId="1076"/>
          <ac:graphicFrameMkLst>
            <pc:docMk/>
            <pc:sldMk cId="4027994695" sldId="280"/>
            <ac:graphicFrameMk id="2" creationId="{48A0D29D-D61A-4831-81BA-EEC28B38C89E}"/>
          </ac:graphicFrameMkLst>
        </pc:graphicFrameChg>
      </pc:sldChg>
      <pc:sldChg chg="addSp modSp add">
        <pc:chgData name="Pratik Trivedi" userId="a56e7fdf6a0673a5" providerId="LiveId" clId="{BD728675-A242-4945-A07E-E92DD2FEAB2C}" dt="2019-08-08T19:35:49.545" v="2613" actId="1076"/>
        <pc:sldMkLst>
          <pc:docMk/>
          <pc:sldMk cId="3272971193" sldId="281"/>
        </pc:sldMkLst>
        <pc:spChg chg="add mod">
          <ac:chgData name="Pratik Trivedi" userId="a56e7fdf6a0673a5" providerId="LiveId" clId="{BD728675-A242-4945-A07E-E92DD2FEAB2C}" dt="2019-08-08T19:35:49.545" v="2613" actId="1076"/>
          <ac:spMkLst>
            <pc:docMk/>
            <pc:sldMk cId="3272971193" sldId="281"/>
            <ac:spMk id="3" creationId="{F57917A1-6F5B-4FE6-AB3B-41F10F5D63B6}"/>
          </ac:spMkLst>
        </pc:spChg>
        <pc:graphicFrameChg chg="add mod">
          <ac:chgData name="Pratik Trivedi" userId="a56e7fdf6a0673a5" providerId="LiveId" clId="{BD728675-A242-4945-A07E-E92DD2FEAB2C}" dt="2019-08-08T19:35:13.938" v="2593" actId="1076"/>
          <ac:graphicFrameMkLst>
            <pc:docMk/>
            <pc:sldMk cId="3272971193" sldId="281"/>
            <ac:graphicFrameMk id="2" creationId="{E4EF42A7-E322-42A1-9CAF-3D1C81E4EFAE}"/>
          </ac:graphicFrameMkLst>
        </pc:graphicFrameChg>
      </pc:sldChg>
      <pc:sldChg chg="addSp modSp add">
        <pc:chgData name="Pratik Trivedi" userId="a56e7fdf6a0673a5" providerId="LiveId" clId="{BD728675-A242-4945-A07E-E92DD2FEAB2C}" dt="2019-08-08T20:32:55.764" v="2685" actId="255"/>
        <pc:sldMkLst>
          <pc:docMk/>
          <pc:sldMk cId="3574469852" sldId="282"/>
        </pc:sldMkLst>
        <pc:spChg chg="add mod">
          <ac:chgData name="Pratik Trivedi" userId="a56e7fdf6a0673a5" providerId="LiveId" clId="{BD728675-A242-4945-A07E-E92DD2FEAB2C}" dt="2019-08-08T20:24:19.317" v="2623" actId="1076"/>
          <ac:spMkLst>
            <pc:docMk/>
            <pc:sldMk cId="3574469852" sldId="282"/>
            <ac:spMk id="2" creationId="{8E644464-4778-4027-B3B6-AC8A47BF4543}"/>
          </ac:spMkLst>
        </pc:spChg>
        <pc:spChg chg="add mod">
          <ac:chgData name="Pratik Trivedi" userId="a56e7fdf6a0673a5" providerId="LiveId" clId="{BD728675-A242-4945-A07E-E92DD2FEAB2C}" dt="2019-08-08T20:32:55.764" v="2685" actId="255"/>
          <ac:spMkLst>
            <pc:docMk/>
            <pc:sldMk cId="3574469852" sldId="282"/>
            <ac:spMk id="3" creationId="{C0F54581-4EF7-4F76-B092-8CA7B59C0A15}"/>
          </ac:spMkLst>
        </pc:spChg>
      </pc:sldChg>
      <pc:sldChg chg="addSp modSp add">
        <pc:chgData name="Pratik Trivedi" userId="a56e7fdf6a0673a5" providerId="LiveId" clId="{BD728675-A242-4945-A07E-E92DD2FEAB2C}" dt="2019-08-08T20:37:58.304" v="2853" actId="20577"/>
        <pc:sldMkLst>
          <pc:docMk/>
          <pc:sldMk cId="3279264023" sldId="283"/>
        </pc:sldMkLst>
        <pc:spChg chg="add mod">
          <ac:chgData name="Pratik Trivedi" userId="a56e7fdf6a0673a5" providerId="LiveId" clId="{BD728675-A242-4945-A07E-E92DD2FEAB2C}" dt="2019-08-08T20:37:58.304" v="2853" actId="20577"/>
          <ac:spMkLst>
            <pc:docMk/>
            <pc:sldMk cId="3279264023" sldId="283"/>
            <ac:spMk id="4" creationId="{36E25AC8-9762-4180-BE08-F107CDE20EA0}"/>
          </ac:spMkLst>
        </pc:spChg>
        <pc:picChg chg="add mod">
          <ac:chgData name="Pratik Trivedi" userId="a56e7fdf6a0673a5" providerId="LiveId" clId="{BD728675-A242-4945-A07E-E92DD2FEAB2C}" dt="2019-08-08T20:36:56.782" v="2816" actId="1076"/>
          <ac:picMkLst>
            <pc:docMk/>
            <pc:sldMk cId="3279264023" sldId="283"/>
            <ac:picMk id="3" creationId="{08C8E548-C5FC-4AEA-98C8-3DEA2E72A6A9}"/>
          </ac:picMkLst>
        </pc:picChg>
      </pc:sldChg>
      <pc:sldChg chg="addSp delSp modSp add">
        <pc:chgData name="Pratik Trivedi" userId="a56e7fdf6a0673a5" providerId="LiveId" clId="{BD728675-A242-4945-A07E-E92DD2FEAB2C}" dt="2019-08-08T21:07:37.258" v="3004" actId="14100"/>
        <pc:sldMkLst>
          <pc:docMk/>
          <pc:sldMk cId="1335142817" sldId="284"/>
        </pc:sldMkLst>
        <pc:spChg chg="add mod">
          <ac:chgData name="Pratik Trivedi" userId="a56e7fdf6a0673a5" providerId="LiveId" clId="{BD728675-A242-4945-A07E-E92DD2FEAB2C}" dt="2019-08-08T20:53:53.259" v="2879" actId="404"/>
          <ac:spMkLst>
            <pc:docMk/>
            <pc:sldMk cId="1335142817" sldId="284"/>
            <ac:spMk id="2" creationId="{ED438AF0-8669-4132-B1AB-16BD1E75CFF2}"/>
          </ac:spMkLst>
        </pc:spChg>
        <pc:spChg chg="add del mod">
          <ac:chgData name="Pratik Trivedi" userId="a56e7fdf6a0673a5" providerId="LiveId" clId="{BD728675-A242-4945-A07E-E92DD2FEAB2C}" dt="2019-08-08T21:06:59.844" v="2995" actId="478"/>
          <ac:spMkLst>
            <pc:docMk/>
            <pc:sldMk cId="1335142817" sldId="284"/>
            <ac:spMk id="5" creationId="{AFA9F9DD-9A48-44EE-8252-96C1E8E5F258}"/>
          </ac:spMkLst>
        </pc:spChg>
        <pc:spChg chg="add del mod">
          <ac:chgData name="Pratik Trivedi" userId="a56e7fdf6a0673a5" providerId="LiveId" clId="{BD728675-A242-4945-A07E-E92DD2FEAB2C}" dt="2019-08-08T20:59:05.884" v="2948"/>
          <ac:spMkLst>
            <pc:docMk/>
            <pc:sldMk cId="1335142817" sldId="284"/>
            <ac:spMk id="6" creationId="{A72D004F-F7DB-4BAE-AD89-A341E7BE74BC}"/>
          </ac:spMkLst>
        </pc:spChg>
        <pc:spChg chg="add mod">
          <ac:chgData name="Pratik Trivedi" userId="a56e7fdf6a0673a5" providerId="LiveId" clId="{BD728675-A242-4945-A07E-E92DD2FEAB2C}" dt="2019-08-08T21:00:01.460" v="2957" actId="207"/>
          <ac:spMkLst>
            <pc:docMk/>
            <pc:sldMk cId="1335142817" sldId="284"/>
            <ac:spMk id="7" creationId="{F94074A1-5A1A-4FA8-B24C-48C7B52D1764}"/>
          </ac:spMkLst>
        </pc:spChg>
        <pc:picChg chg="add mod">
          <ac:chgData name="Pratik Trivedi" userId="a56e7fdf6a0673a5" providerId="LiveId" clId="{BD728675-A242-4945-A07E-E92DD2FEAB2C}" dt="2019-08-08T21:07:11.602" v="2998" actId="14100"/>
          <ac:picMkLst>
            <pc:docMk/>
            <pc:sldMk cId="1335142817" sldId="284"/>
            <ac:picMk id="4" creationId="{35FEBD3C-1043-4598-B722-613FC1240B0F}"/>
          </ac:picMkLst>
        </pc:picChg>
        <pc:picChg chg="add mod">
          <ac:chgData name="Pratik Trivedi" userId="a56e7fdf6a0673a5" providerId="LiveId" clId="{BD728675-A242-4945-A07E-E92DD2FEAB2C}" dt="2019-08-08T21:07:37.258" v="3004" actId="14100"/>
          <ac:picMkLst>
            <pc:docMk/>
            <pc:sldMk cId="1335142817" sldId="284"/>
            <ac:picMk id="8" creationId="{2915508F-8E1D-4FF2-AFAC-89C4C73DC5B4}"/>
          </ac:picMkLst>
        </pc:picChg>
      </pc:sldChg>
      <pc:sldChg chg="addSp delSp modSp add del">
        <pc:chgData name="Pratik Trivedi" userId="a56e7fdf6a0673a5" providerId="LiveId" clId="{BD728675-A242-4945-A07E-E92DD2FEAB2C}" dt="2019-08-08T21:07:49.941" v="3005" actId="2696"/>
        <pc:sldMkLst>
          <pc:docMk/>
          <pc:sldMk cId="3112292634" sldId="285"/>
        </pc:sldMkLst>
        <pc:spChg chg="add mod">
          <ac:chgData name="Pratik Trivedi" userId="a56e7fdf6a0673a5" providerId="LiveId" clId="{BD728675-A242-4945-A07E-E92DD2FEAB2C}" dt="2019-08-08T20:56:34.449" v="2928" actId="1076"/>
          <ac:spMkLst>
            <pc:docMk/>
            <pc:sldMk cId="3112292634" sldId="285"/>
            <ac:spMk id="2" creationId="{A0B0B566-977D-476E-ABF8-E71D7A9D9B40}"/>
          </ac:spMkLst>
        </pc:spChg>
        <pc:picChg chg="add del mod">
          <ac:chgData name="Pratik Trivedi" userId="a56e7fdf6a0673a5" providerId="LiveId" clId="{BD728675-A242-4945-A07E-E92DD2FEAB2C}" dt="2019-08-08T21:07:17.723" v="2999"/>
          <ac:picMkLst>
            <pc:docMk/>
            <pc:sldMk cId="3112292634" sldId="285"/>
            <ac:picMk id="4" creationId="{3F815C65-BCC3-4E07-ADF7-10E10F118A96}"/>
          </ac:picMkLst>
        </pc:picChg>
      </pc:sldChg>
      <pc:sldChg chg="addSp delSp modSp add">
        <pc:chgData name="Pratik Trivedi" userId="a56e7fdf6a0673a5" providerId="LiveId" clId="{BD728675-A242-4945-A07E-E92DD2FEAB2C}" dt="2019-08-08T21:08:43.151" v="3016" actId="14100"/>
        <pc:sldMkLst>
          <pc:docMk/>
          <pc:sldMk cId="3845362583" sldId="286"/>
        </pc:sldMkLst>
        <pc:spChg chg="add del mod">
          <ac:chgData name="Pratik Trivedi" userId="a56e7fdf6a0673a5" providerId="LiveId" clId="{BD728675-A242-4945-A07E-E92DD2FEAB2C}" dt="2019-08-08T21:08:09.382" v="3009" actId="478"/>
          <ac:spMkLst>
            <pc:docMk/>
            <pc:sldMk cId="3845362583" sldId="286"/>
            <ac:spMk id="2" creationId="{3DD54EEC-DC27-4607-82ED-85DC2B47CC31}"/>
          </ac:spMkLst>
        </pc:spChg>
        <pc:picChg chg="add mod">
          <ac:chgData name="Pratik Trivedi" userId="a56e7fdf6a0673a5" providerId="LiveId" clId="{BD728675-A242-4945-A07E-E92DD2FEAB2C}" dt="2019-08-08T21:08:15.371" v="3011" actId="14100"/>
          <ac:picMkLst>
            <pc:docMk/>
            <pc:sldMk cId="3845362583" sldId="286"/>
            <ac:picMk id="4" creationId="{17B343CE-9354-4583-962D-ECF264F6C6F8}"/>
          </ac:picMkLst>
        </pc:picChg>
        <pc:picChg chg="add mod">
          <ac:chgData name="Pratik Trivedi" userId="a56e7fdf6a0673a5" providerId="LiveId" clId="{BD728675-A242-4945-A07E-E92DD2FEAB2C}" dt="2019-08-08T21:08:43.151" v="3016" actId="14100"/>
          <ac:picMkLst>
            <pc:docMk/>
            <pc:sldMk cId="3845362583" sldId="286"/>
            <ac:picMk id="5" creationId="{0CA78E02-E3A4-4D03-B511-CC77B0879701}"/>
          </ac:picMkLst>
        </pc:picChg>
      </pc:sldChg>
      <pc:sldChg chg="addSp delSp modSp add del">
        <pc:chgData name="Pratik Trivedi" userId="a56e7fdf6a0673a5" providerId="LiveId" clId="{BD728675-A242-4945-A07E-E92DD2FEAB2C}" dt="2019-08-08T21:08:54.638" v="3017" actId="2696"/>
        <pc:sldMkLst>
          <pc:docMk/>
          <pc:sldMk cId="926668681" sldId="287"/>
        </pc:sldMkLst>
        <pc:spChg chg="add mod">
          <ac:chgData name="Pratik Trivedi" userId="a56e7fdf6a0673a5" providerId="LiveId" clId="{BD728675-A242-4945-A07E-E92DD2FEAB2C}" dt="2019-08-08T20:57:17.243" v="2935" actId="1076"/>
          <ac:spMkLst>
            <pc:docMk/>
            <pc:sldMk cId="926668681" sldId="287"/>
            <ac:spMk id="2" creationId="{45385AC8-2EA4-4D4B-9FAA-288DA6D3BC81}"/>
          </ac:spMkLst>
        </pc:spChg>
        <pc:picChg chg="add del mod">
          <ac:chgData name="Pratik Trivedi" userId="a56e7fdf6a0673a5" providerId="LiveId" clId="{BD728675-A242-4945-A07E-E92DD2FEAB2C}" dt="2019-08-08T21:08:29.617" v="3013"/>
          <ac:picMkLst>
            <pc:docMk/>
            <pc:sldMk cId="926668681" sldId="287"/>
            <ac:picMk id="4" creationId="{8CBFA828-8815-4C3F-80EB-55C6CE68D0E5}"/>
          </ac:picMkLst>
        </pc:picChg>
      </pc:sldChg>
      <pc:sldChg chg="addSp delSp modSp add">
        <pc:chgData name="Pratik Trivedi" userId="a56e7fdf6a0673a5" providerId="LiveId" clId="{BD728675-A242-4945-A07E-E92DD2FEAB2C}" dt="2019-08-08T21:09:01.410" v="3018" actId="478"/>
        <pc:sldMkLst>
          <pc:docMk/>
          <pc:sldMk cId="2275772257" sldId="288"/>
        </pc:sldMkLst>
        <pc:spChg chg="add del mod">
          <ac:chgData name="Pratik Trivedi" userId="a56e7fdf6a0673a5" providerId="LiveId" clId="{BD728675-A242-4945-A07E-E92DD2FEAB2C}" dt="2019-08-08T21:09:01.410" v="3018" actId="478"/>
          <ac:spMkLst>
            <pc:docMk/>
            <pc:sldMk cId="2275772257" sldId="288"/>
            <ac:spMk id="2" creationId="{8996EAC2-68A3-4055-96AB-802B7F9ADE7C}"/>
          </ac:spMkLst>
        </pc:spChg>
        <pc:picChg chg="add mod">
          <ac:chgData name="Pratik Trivedi" userId="a56e7fdf6a0673a5" providerId="LiveId" clId="{BD728675-A242-4945-A07E-E92DD2FEAB2C}" dt="2019-08-08T20:57:33.958" v="2937" actId="1076"/>
          <ac:picMkLst>
            <pc:docMk/>
            <pc:sldMk cId="2275772257" sldId="288"/>
            <ac:picMk id="4" creationId="{F2D773FF-DB6E-4F1B-B3F7-BE6898AD3BF9}"/>
          </ac:picMkLst>
        </pc:picChg>
      </pc:sldChg>
      <pc:sldChg chg="addSp modSp add">
        <pc:chgData name="Pratik Trivedi" userId="a56e7fdf6a0673a5" providerId="LiveId" clId="{BD728675-A242-4945-A07E-E92DD2FEAB2C}" dt="2019-08-08T21:06:40.925" v="2994" actId="1076"/>
        <pc:sldMkLst>
          <pc:docMk/>
          <pc:sldMk cId="2626548267" sldId="289"/>
        </pc:sldMkLst>
        <pc:spChg chg="add mod">
          <ac:chgData name="Pratik Trivedi" userId="a56e7fdf6a0673a5" providerId="LiveId" clId="{BD728675-A242-4945-A07E-E92DD2FEAB2C}" dt="2019-08-08T21:01:20.994" v="2983" actId="1076"/>
          <ac:spMkLst>
            <pc:docMk/>
            <pc:sldMk cId="2626548267" sldId="289"/>
            <ac:spMk id="2" creationId="{3B42341D-BFDD-42FB-9F7F-9969DAECAEA3}"/>
          </ac:spMkLst>
        </pc:spChg>
        <pc:picChg chg="add mod">
          <ac:chgData name="Pratik Trivedi" userId="a56e7fdf6a0673a5" providerId="LiveId" clId="{BD728675-A242-4945-A07E-E92DD2FEAB2C}" dt="2019-08-08T21:06:40.925" v="2994" actId="1076"/>
          <ac:picMkLst>
            <pc:docMk/>
            <pc:sldMk cId="2626548267" sldId="289"/>
            <ac:picMk id="4" creationId="{E7F49317-B867-4AD9-B880-451A4E3A1947}"/>
          </ac:picMkLst>
        </pc:picChg>
        <pc:picChg chg="add mod">
          <ac:chgData name="Pratik Trivedi" userId="a56e7fdf6a0673a5" providerId="LiveId" clId="{BD728675-A242-4945-A07E-E92DD2FEAB2C}" dt="2019-08-08T21:06:29.479" v="2991" actId="1076"/>
          <ac:picMkLst>
            <pc:docMk/>
            <pc:sldMk cId="2626548267" sldId="289"/>
            <ac:picMk id="6" creationId="{495826D5-B3AE-49F5-94AA-5342F39FDC73}"/>
          </ac:picMkLst>
        </pc:picChg>
      </pc:sldChg>
      <pc:sldChg chg="addSp modSp add">
        <pc:chgData name="Pratik Trivedi" userId="a56e7fdf6a0673a5" providerId="LiveId" clId="{BD728675-A242-4945-A07E-E92DD2FEAB2C}" dt="2019-08-08T21:09:49.861" v="3028" actId="14100"/>
        <pc:sldMkLst>
          <pc:docMk/>
          <pc:sldMk cId="263918247" sldId="290"/>
        </pc:sldMkLst>
        <pc:picChg chg="add mod">
          <ac:chgData name="Pratik Trivedi" userId="a56e7fdf6a0673a5" providerId="LiveId" clId="{BD728675-A242-4945-A07E-E92DD2FEAB2C}" dt="2019-08-08T21:09:40.242" v="3025" actId="1076"/>
          <ac:picMkLst>
            <pc:docMk/>
            <pc:sldMk cId="263918247" sldId="290"/>
            <ac:picMk id="3" creationId="{7B45E7E7-900F-4780-ABB2-59A022ED8D2C}"/>
          </ac:picMkLst>
        </pc:picChg>
        <pc:picChg chg="add mod">
          <ac:chgData name="Pratik Trivedi" userId="a56e7fdf6a0673a5" providerId="LiveId" clId="{BD728675-A242-4945-A07E-E92DD2FEAB2C}" dt="2019-08-08T21:09:49.861" v="3028" actId="14100"/>
          <ac:picMkLst>
            <pc:docMk/>
            <pc:sldMk cId="263918247" sldId="290"/>
            <ac:picMk id="5" creationId="{82581FFA-28BA-427F-9BE2-5D2574C65214}"/>
          </ac:picMkLst>
        </pc:picChg>
      </pc:sldChg>
      <pc:sldChg chg="addSp modSp add">
        <pc:chgData name="Pratik Trivedi" userId="a56e7fdf6a0673a5" providerId="LiveId" clId="{BD728675-A242-4945-A07E-E92DD2FEAB2C}" dt="2019-08-08T21:10:23.244" v="3034" actId="1076"/>
        <pc:sldMkLst>
          <pc:docMk/>
          <pc:sldMk cId="4286318266" sldId="291"/>
        </pc:sldMkLst>
        <pc:picChg chg="add mod">
          <ac:chgData name="Pratik Trivedi" userId="a56e7fdf6a0673a5" providerId="LiveId" clId="{BD728675-A242-4945-A07E-E92DD2FEAB2C}" dt="2019-08-08T21:10:23.244" v="3034" actId="1076"/>
          <ac:picMkLst>
            <pc:docMk/>
            <pc:sldMk cId="4286318266" sldId="291"/>
            <ac:picMk id="3" creationId="{073CB702-A079-44BC-BB03-B9773AEE02F6}"/>
          </ac:picMkLst>
        </pc:picChg>
      </pc:sldChg>
      <pc:sldChg chg="addSp modSp add">
        <pc:chgData name="Pratik Trivedi" userId="a56e7fdf6a0673a5" providerId="LiveId" clId="{BD728675-A242-4945-A07E-E92DD2FEAB2C}" dt="2019-08-08T21:11:52.460" v="3058" actId="1076"/>
        <pc:sldMkLst>
          <pc:docMk/>
          <pc:sldMk cId="691580133" sldId="292"/>
        </pc:sldMkLst>
        <pc:spChg chg="add mod">
          <ac:chgData name="Pratik Trivedi" userId="a56e7fdf6a0673a5" providerId="LiveId" clId="{BD728675-A242-4945-A07E-E92DD2FEAB2C}" dt="2019-08-08T21:10:44.680" v="3050" actId="1076"/>
          <ac:spMkLst>
            <pc:docMk/>
            <pc:sldMk cId="691580133" sldId="292"/>
            <ac:spMk id="2" creationId="{9B52A79E-97D8-402E-8C46-E4F71AFA23D0}"/>
          </ac:spMkLst>
        </pc:spChg>
        <pc:picChg chg="add mod">
          <ac:chgData name="Pratik Trivedi" userId="a56e7fdf6a0673a5" providerId="LiveId" clId="{BD728675-A242-4945-A07E-E92DD2FEAB2C}" dt="2019-08-08T21:11:52.460" v="3058" actId="1076"/>
          <ac:picMkLst>
            <pc:docMk/>
            <pc:sldMk cId="691580133" sldId="292"/>
            <ac:picMk id="4" creationId="{8371723E-A88F-4869-A1EC-30930C35C6F4}"/>
          </ac:picMkLst>
        </pc:picChg>
        <pc:picChg chg="add mod">
          <ac:chgData name="Pratik Trivedi" userId="a56e7fdf6a0673a5" providerId="LiveId" clId="{BD728675-A242-4945-A07E-E92DD2FEAB2C}" dt="2019-08-08T21:11:42.184" v="3056" actId="14100"/>
          <ac:picMkLst>
            <pc:docMk/>
            <pc:sldMk cId="691580133" sldId="292"/>
            <ac:picMk id="6" creationId="{66157AE7-C18E-42C1-B10A-7C6EEBEF5C5A}"/>
          </ac:picMkLst>
        </pc:picChg>
        <pc:picChg chg="add mod">
          <ac:chgData name="Pratik Trivedi" userId="a56e7fdf6a0673a5" providerId="LiveId" clId="{BD728675-A242-4945-A07E-E92DD2FEAB2C}" dt="2019-08-08T21:11:28.901" v="3053" actId="1076"/>
          <ac:picMkLst>
            <pc:docMk/>
            <pc:sldMk cId="691580133" sldId="292"/>
            <ac:picMk id="8" creationId="{B4F5F25D-BA90-4929-B1A3-4264F46808AF}"/>
          </ac:picMkLst>
        </pc:picChg>
      </pc:sldChg>
      <pc:sldChg chg="addSp modSp add">
        <pc:chgData name="Pratik Trivedi" userId="a56e7fdf6a0673a5" providerId="LiveId" clId="{BD728675-A242-4945-A07E-E92DD2FEAB2C}" dt="2019-08-08T21:13:39.449" v="3076" actId="1076"/>
        <pc:sldMkLst>
          <pc:docMk/>
          <pc:sldMk cId="3418716586" sldId="293"/>
        </pc:sldMkLst>
        <pc:picChg chg="add mod">
          <ac:chgData name="Pratik Trivedi" userId="a56e7fdf6a0673a5" providerId="LiveId" clId="{BD728675-A242-4945-A07E-E92DD2FEAB2C}" dt="2019-08-08T21:13:30.515" v="3074" actId="14100"/>
          <ac:picMkLst>
            <pc:docMk/>
            <pc:sldMk cId="3418716586" sldId="293"/>
            <ac:picMk id="3" creationId="{25526D0F-705D-4F95-940B-724965959C0F}"/>
          </ac:picMkLst>
        </pc:picChg>
        <pc:picChg chg="add mod">
          <ac:chgData name="Pratik Trivedi" userId="a56e7fdf6a0673a5" providerId="LiveId" clId="{BD728675-A242-4945-A07E-E92DD2FEAB2C}" dt="2019-08-08T21:13:39.449" v="3076" actId="1076"/>
          <ac:picMkLst>
            <pc:docMk/>
            <pc:sldMk cId="3418716586" sldId="293"/>
            <ac:picMk id="5" creationId="{27BA6448-984B-4D9F-8CB2-8DF575D0CEFB}"/>
          </ac:picMkLst>
        </pc:picChg>
        <pc:picChg chg="add mod">
          <ac:chgData name="Pratik Trivedi" userId="a56e7fdf6a0673a5" providerId="LiveId" clId="{BD728675-A242-4945-A07E-E92DD2FEAB2C}" dt="2019-08-08T21:12:57.292" v="3066" actId="1076"/>
          <ac:picMkLst>
            <pc:docMk/>
            <pc:sldMk cId="3418716586" sldId="293"/>
            <ac:picMk id="7" creationId="{B4384650-2333-4210-9FD5-15FD3935EA84}"/>
          </ac:picMkLst>
        </pc:picChg>
      </pc:sldChg>
      <pc:sldChg chg="addSp modSp add">
        <pc:chgData name="Pratik Trivedi" userId="a56e7fdf6a0673a5" providerId="LiveId" clId="{BD728675-A242-4945-A07E-E92DD2FEAB2C}" dt="2019-08-08T21:15:40.552" v="3099" actId="14100"/>
        <pc:sldMkLst>
          <pc:docMk/>
          <pc:sldMk cId="1520045215" sldId="294"/>
        </pc:sldMkLst>
        <pc:picChg chg="add mod">
          <ac:chgData name="Pratik Trivedi" userId="a56e7fdf6a0673a5" providerId="LiveId" clId="{BD728675-A242-4945-A07E-E92DD2FEAB2C}" dt="2019-08-08T21:15:40.552" v="3099" actId="14100"/>
          <ac:picMkLst>
            <pc:docMk/>
            <pc:sldMk cId="1520045215" sldId="294"/>
            <ac:picMk id="3" creationId="{5943E0D7-A9F9-4D29-A1BB-DAE969DEB077}"/>
          </ac:picMkLst>
        </pc:picChg>
        <pc:picChg chg="add mod">
          <ac:chgData name="Pratik Trivedi" userId="a56e7fdf6a0673a5" providerId="LiveId" clId="{BD728675-A242-4945-A07E-E92DD2FEAB2C}" dt="2019-08-08T21:15:16.430" v="3093" actId="1076"/>
          <ac:picMkLst>
            <pc:docMk/>
            <pc:sldMk cId="1520045215" sldId="294"/>
            <ac:picMk id="5" creationId="{CE97A18B-A06A-45ED-8B7C-EA3453FD1406}"/>
          </ac:picMkLst>
        </pc:picChg>
        <pc:picChg chg="add mod">
          <ac:chgData name="Pratik Trivedi" userId="a56e7fdf6a0673a5" providerId="LiveId" clId="{BD728675-A242-4945-A07E-E92DD2FEAB2C}" dt="2019-08-08T21:15:26.631" v="3096" actId="1076"/>
          <ac:picMkLst>
            <pc:docMk/>
            <pc:sldMk cId="1520045215" sldId="294"/>
            <ac:picMk id="7" creationId="{4533771D-D250-49D7-97BE-EDD95641C2A6}"/>
          </ac:picMkLst>
        </pc:picChg>
      </pc:sldChg>
      <pc:sldChg chg="addSp delSp modSp add">
        <pc:chgData name="Pratik Trivedi" userId="a56e7fdf6a0673a5" providerId="LiveId" clId="{BD728675-A242-4945-A07E-E92DD2FEAB2C}" dt="2019-08-08T21:16:52.666" v="3129" actId="1076"/>
        <pc:sldMkLst>
          <pc:docMk/>
          <pc:sldMk cId="907861084" sldId="295"/>
        </pc:sldMkLst>
        <pc:spChg chg="add del mod">
          <ac:chgData name="Pratik Trivedi" userId="a56e7fdf6a0673a5" providerId="LiveId" clId="{BD728675-A242-4945-A07E-E92DD2FEAB2C}" dt="2019-08-08T21:16:16.118" v="3102" actId="767"/>
          <ac:spMkLst>
            <pc:docMk/>
            <pc:sldMk cId="907861084" sldId="295"/>
            <ac:spMk id="2" creationId="{3B133FBE-C235-4D4F-9C38-624AC17A0A33}"/>
          </ac:spMkLst>
        </pc:spChg>
        <pc:spChg chg="add mod">
          <ac:chgData name="Pratik Trivedi" userId="a56e7fdf6a0673a5" providerId="LiveId" clId="{BD728675-A242-4945-A07E-E92DD2FEAB2C}" dt="2019-08-08T21:16:52.666" v="3129" actId="1076"/>
          <ac:spMkLst>
            <pc:docMk/>
            <pc:sldMk cId="907861084" sldId="295"/>
            <ac:spMk id="3" creationId="{BC1D1CE5-E65F-4661-9394-C0450B9F43C5}"/>
          </ac:spMkLst>
        </pc:spChg>
      </pc:sldChg>
      <pc:sldMasterChg chg="add del addSldLayout delSldLayout">
        <pc:chgData name="Pratik Trivedi" userId="a56e7fdf6a0673a5" providerId="LiveId" clId="{BD728675-A242-4945-A07E-E92DD2FEAB2C}" dt="2019-08-08T08:43:28.080" v="1" actId="26606"/>
        <pc:sldMasterMkLst>
          <pc:docMk/>
          <pc:sldMasterMk cId="3736869745" sldId="2147483660"/>
        </pc:sldMasterMkLst>
        <pc:sldLayoutChg chg="add del">
          <pc:chgData name="Pratik Trivedi" userId="a56e7fdf6a0673a5" providerId="LiveId" clId="{BD728675-A242-4945-A07E-E92DD2FEAB2C}" dt="2019-08-08T08:43:28.080" v="1" actId="26606"/>
          <pc:sldLayoutMkLst>
            <pc:docMk/>
            <pc:sldMasterMk cId="3736869745" sldId="2147483660"/>
            <pc:sldLayoutMk cId="1255634442" sldId="2147483661"/>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112285274" sldId="2147483662"/>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823096662" sldId="2147483663"/>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736579069" sldId="2147483664"/>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259827701" sldId="2147483665"/>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1641158124" sldId="2147483666"/>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2258877306" sldId="2147483667"/>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1453822284" sldId="2147483668"/>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100870896" sldId="2147483669"/>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928949370" sldId="2147483670"/>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092765648" sldId="2147483671"/>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1384761402" sldId="2147483672"/>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826928927" sldId="2147483673"/>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3203127689" sldId="2147483674"/>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4272463235" sldId="2147483675"/>
          </pc:sldLayoutMkLst>
        </pc:sldLayoutChg>
        <pc:sldLayoutChg chg="add del">
          <pc:chgData name="Pratik Trivedi" userId="a56e7fdf6a0673a5" providerId="LiveId" clId="{BD728675-A242-4945-A07E-E92DD2FEAB2C}" dt="2019-08-08T08:43:28.080" v="1" actId="26606"/>
          <pc:sldLayoutMkLst>
            <pc:docMk/>
            <pc:sldMasterMk cId="3736869745" sldId="2147483660"/>
            <pc:sldLayoutMk cId="997662537" sldId="2147483676"/>
          </pc:sldLayoutMkLst>
        </pc:sldLayoutChg>
      </pc:sldMasterChg>
      <pc:sldMasterChg chg="add del addSldLayout delSldLayout">
        <pc:chgData name="Pratik Trivedi" userId="a56e7fdf6a0673a5" providerId="LiveId" clId="{BD728675-A242-4945-A07E-E92DD2FEAB2C}" dt="2019-08-08T08:43:28.080" v="1" actId="26606"/>
        <pc:sldMasterMkLst>
          <pc:docMk/>
          <pc:sldMasterMk cId="3787915961" sldId="2147483756"/>
        </pc:sldMasterMkLst>
        <pc:sldLayoutChg chg="add del">
          <pc:chgData name="Pratik Trivedi" userId="a56e7fdf6a0673a5" providerId="LiveId" clId="{BD728675-A242-4945-A07E-E92DD2FEAB2C}" dt="2019-08-08T08:43:28.080" v="1" actId="26606"/>
          <pc:sldLayoutMkLst>
            <pc:docMk/>
            <pc:sldMasterMk cId="3787915961" sldId="2147483756"/>
            <pc:sldLayoutMk cId="2426703113" sldId="214748374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125563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392894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2765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138476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6928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3203127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4272463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99766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11228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7D935-50DD-4B07-8301-D778B366F2A6}" type="datetimeFigureOut">
              <a:rPr lang="en-US" smtClean="0"/>
              <a:t>08/09/2019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382309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7D935-50DD-4B07-8301-D778B366F2A6}" type="datetimeFigureOut">
              <a:rPr lang="en-US" smtClean="0"/>
              <a:t>08/09/2019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3736579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7D935-50DD-4B07-8301-D778B366F2A6}" type="datetimeFigureOut">
              <a:rPr lang="en-US" smtClean="0"/>
              <a:t>08/09/2019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259827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7D935-50DD-4B07-8301-D778B366F2A6}" type="datetimeFigureOut">
              <a:rPr lang="en-US" smtClean="0"/>
              <a:t>08/09/2019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164115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7D935-50DD-4B07-8301-D778B366F2A6}" type="datetimeFigureOut">
              <a:rPr lang="en-US" smtClean="0"/>
              <a:t>08/09/2019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225887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77D935-50DD-4B07-8301-D778B366F2A6}" type="datetimeFigureOut">
              <a:rPr lang="en-US" smtClean="0"/>
              <a:t>08/09/2019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145382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7D935-50DD-4B07-8301-D778B366F2A6}" type="datetimeFigureOut">
              <a:rPr lang="en-US" smtClean="0"/>
              <a:t>08/09/2019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37C1-C06C-4BE4-95D3-F59EF898DD6A}" type="slidenum">
              <a:rPr lang="en-US" smtClean="0"/>
              <a:t>‹#›</a:t>
            </a:fld>
            <a:endParaRPr lang="en-US"/>
          </a:p>
        </p:txBody>
      </p:sp>
    </p:spTree>
    <p:extLst>
      <p:ext uri="{BB962C8B-B14F-4D97-AF65-F5344CB8AC3E}">
        <p14:creationId xmlns:p14="http://schemas.microsoft.com/office/powerpoint/2010/main" val="3100870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77D935-50DD-4B07-8301-D778B366F2A6}" type="datetimeFigureOut">
              <a:rPr lang="en-US" smtClean="0"/>
              <a:t>08/09/2019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68637C1-C06C-4BE4-95D3-F59EF898DD6A}" type="slidenum">
              <a:rPr lang="en-US" smtClean="0"/>
              <a:t>‹#›</a:t>
            </a:fld>
            <a:endParaRPr lang="en-US"/>
          </a:p>
        </p:txBody>
      </p:sp>
    </p:spTree>
    <p:extLst>
      <p:ext uri="{BB962C8B-B14F-4D97-AF65-F5344CB8AC3E}">
        <p14:creationId xmlns:p14="http://schemas.microsoft.com/office/powerpoint/2010/main" val="3736869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hyperlink" Target="https://vandy.xtensio.com/4706c5vg" TargetMode="Externa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tasteofindiamiramar.weebly.com/"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preview.uxpin.com/3e9247d32cf37c88eef03fe042dd3401ef9337e4#/pages/116097485/simulate/no-panels?mode=i" TargetMode="External"/><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tasteofindiamiramar.weebly.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baltihouse.co.nz/" TargetMode="External"/><Relationship Id="rId2" Type="http://schemas.openxmlformats.org/officeDocument/2006/relationships/hyperlink" Target="https://tulsi.co.nz/tulsi-miramar/"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vandy.xtensio.com/ummjqv0w"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surveymonkey.com/analyze/QEU9k_2BJiV76m1FfrAef_2BBJPuSzewNUK9FHM1lKAllsw_3D?tab_clicked=1" TargetMode="External"/><Relationship Id="rId2" Type="http://schemas.openxmlformats.org/officeDocument/2006/relationships/hyperlink" Target="https://www.surveymonkey.com/r/JDR6BVT"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8554C7-4A8F-45B1-884A-BFBD5D4AC524}"/>
              </a:ext>
            </a:extLst>
          </p:cNvPr>
          <p:cNvSpPr/>
          <p:nvPr/>
        </p:nvSpPr>
        <p:spPr>
          <a:xfrm>
            <a:off x="1090266" y="2158952"/>
            <a:ext cx="730802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Formative Project 1.1</a:t>
            </a:r>
          </a:p>
        </p:txBody>
      </p:sp>
      <p:sp>
        <p:nvSpPr>
          <p:cNvPr id="6" name="Rectangle 5">
            <a:extLst>
              <a:ext uri="{FF2B5EF4-FFF2-40B4-BE49-F238E27FC236}">
                <a16:creationId xmlns:a16="http://schemas.microsoft.com/office/drawing/2014/main" id="{4DF85569-6ADB-46B6-950F-F2E254E61ADA}"/>
              </a:ext>
            </a:extLst>
          </p:cNvPr>
          <p:cNvSpPr/>
          <p:nvPr/>
        </p:nvSpPr>
        <p:spPr>
          <a:xfrm>
            <a:off x="2688796" y="3588026"/>
            <a:ext cx="384592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UX - Design</a:t>
            </a:r>
          </a:p>
        </p:txBody>
      </p:sp>
    </p:spTree>
    <p:extLst>
      <p:ext uri="{BB962C8B-B14F-4D97-AF65-F5344CB8AC3E}">
        <p14:creationId xmlns:p14="http://schemas.microsoft.com/office/powerpoint/2010/main" val="1570782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0D339-6E82-45DB-85F7-8A08EEC9F893}"/>
              </a:ext>
            </a:extLst>
          </p:cNvPr>
          <p:cNvSpPr txBox="1"/>
          <p:nvPr/>
        </p:nvSpPr>
        <p:spPr>
          <a:xfrm>
            <a:off x="1782417" y="364435"/>
            <a:ext cx="5936974" cy="584775"/>
          </a:xfrm>
          <a:prstGeom prst="rect">
            <a:avLst/>
          </a:prstGeom>
          <a:noFill/>
        </p:spPr>
        <p:txBody>
          <a:bodyPr wrap="square" rtlCol="0">
            <a:spAutoFit/>
          </a:bodyPr>
          <a:lstStyle/>
          <a:p>
            <a:r>
              <a:rPr lang="en-US" sz="3200" b="1" u="sng" dirty="0"/>
              <a:t>Questionnaire/ Observation</a:t>
            </a:r>
          </a:p>
        </p:txBody>
      </p:sp>
      <p:sp>
        <p:nvSpPr>
          <p:cNvPr id="3" name="TextBox 2">
            <a:extLst>
              <a:ext uri="{FF2B5EF4-FFF2-40B4-BE49-F238E27FC236}">
                <a16:creationId xmlns:a16="http://schemas.microsoft.com/office/drawing/2014/main" id="{A8E38A47-F49C-4CCA-9FF9-0ABBAB4BAB69}"/>
              </a:ext>
            </a:extLst>
          </p:cNvPr>
          <p:cNvSpPr txBox="1"/>
          <p:nvPr/>
        </p:nvSpPr>
        <p:spPr>
          <a:xfrm>
            <a:off x="967408" y="1345096"/>
            <a:ext cx="7566992" cy="4708981"/>
          </a:xfrm>
          <a:prstGeom prst="rect">
            <a:avLst/>
          </a:prstGeom>
          <a:noFill/>
        </p:spPr>
        <p:txBody>
          <a:bodyPr wrap="square" rtlCol="0">
            <a:spAutoFit/>
          </a:bodyPr>
          <a:lstStyle/>
          <a:p>
            <a:r>
              <a:rPr lang="en-US" sz="2000" dirty="0"/>
              <a:t>We designed some questions for observation to find out the elements to be improved.</a:t>
            </a:r>
          </a:p>
          <a:p>
            <a:endParaRPr lang="en-US" sz="2000" dirty="0"/>
          </a:p>
          <a:p>
            <a:r>
              <a:rPr lang="en-US" sz="2000" dirty="0"/>
              <a:t>Questionnaire questions-</a:t>
            </a:r>
          </a:p>
          <a:p>
            <a:endParaRPr lang="en-US" sz="2000" dirty="0"/>
          </a:p>
          <a:p>
            <a:pPr fontAlgn="base"/>
            <a:r>
              <a:rPr lang="en-US" sz="2000" dirty="0"/>
              <a:t>1. Can you please find Butter Chicken dish on website?</a:t>
            </a:r>
            <a:endParaRPr lang="en-US" sz="2000" u="sng" dirty="0"/>
          </a:p>
          <a:p>
            <a:pPr fontAlgn="base"/>
            <a:endParaRPr lang="en-US" sz="2000" dirty="0"/>
          </a:p>
          <a:p>
            <a:pPr fontAlgn="base"/>
            <a:r>
              <a:rPr lang="en-US" sz="2000" dirty="0"/>
              <a:t>2. Can you please find further information about restaurant?</a:t>
            </a:r>
            <a:endParaRPr lang="en-US" sz="2000" u="sng" dirty="0"/>
          </a:p>
          <a:p>
            <a:pPr fontAlgn="base"/>
            <a:endParaRPr lang="en-US" sz="2000" dirty="0"/>
          </a:p>
          <a:p>
            <a:pPr fontAlgn="base"/>
            <a:r>
              <a:rPr lang="en-US" sz="2000" dirty="0"/>
              <a:t>3. Could you please locate contact number of the restaurant?</a:t>
            </a:r>
            <a:endParaRPr lang="en-US" sz="2000" u="sng" dirty="0"/>
          </a:p>
          <a:p>
            <a:pPr fontAlgn="base"/>
            <a:endParaRPr lang="en-US" sz="2000" dirty="0"/>
          </a:p>
          <a:p>
            <a:pPr fontAlgn="base"/>
            <a:r>
              <a:rPr lang="en-US" sz="2000" dirty="0"/>
              <a:t>4. Are you able to find restaurant location on map?</a:t>
            </a:r>
          </a:p>
          <a:p>
            <a:pPr fontAlgn="base"/>
            <a:endParaRPr lang="en-US" sz="2000" dirty="0"/>
          </a:p>
          <a:p>
            <a:pPr fontAlgn="base"/>
            <a:r>
              <a:rPr lang="en-US" sz="2000" dirty="0"/>
              <a:t>5. Can you please find restaurant opening hours on website?</a:t>
            </a:r>
          </a:p>
          <a:p>
            <a:endParaRPr lang="en-US" sz="2000" dirty="0"/>
          </a:p>
        </p:txBody>
      </p:sp>
    </p:spTree>
    <p:extLst>
      <p:ext uri="{BB962C8B-B14F-4D97-AF65-F5344CB8AC3E}">
        <p14:creationId xmlns:p14="http://schemas.microsoft.com/office/powerpoint/2010/main" val="170283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F8A97F-6E78-4D97-9C4D-A9BB7B4D5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40" y="218556"/>
            <a:ext cx="6082747" cy="6420888"/>
          </a:xfrm>
          <a:prstGeom prst="rect">
            <a:avLst/>
          </a:prstGeom>
        </p:spPr>
      </p:pic>
    </p:spTree>
    <p:extLst>
      <p:ext uri="{BB962C8B-B14F-4D97-AF65-F5344CB8AC3E}">
        <p14:creationId xmlns:p14="http://schemas.microsoft.com/office/powerpoint/2010/main" val="28214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5C20A6-CFCC-4956-8454-A740CF6B8B9E}"/>
              </a:ext>
            </a:extLst>
          </p:cNvPr>
          <p:cNvSpPr txBox="1"/>
          <p:nvPr/>
        </p:nvSpPr>
        <p:spPr>
          <a:xfrm>
            <a:off x="3856383" y="271669"/>
            <a:ext cx="2239617" cy="523220"/>
          </a:xfrm>
          <a:prstGeom prst="rect">
            <a:avLst/>
          </a:prstGeom>
          <a:noFill/>
        </p:spPr>
        <p:txBody>
          <a:bodyPr wrap="square" rtlCol="0">
            <a:spAutoFit/>
          </a:bodyPr>
          <a:lstStyle/>
          <a:p>
            <a:r>
              <a:rPr lang="en-US" sz="2800" b="1" u="sng" dirty="0"/>
              <a:t>Interviews</a:t>
            </a:r>
          </a:p>
        </p:txBody>
      </p:sp>
      <p:sp>
        <p:nvSpPr>
          <p:cNvPr id="3" name="TextBox 2">
            <a:extLst>
              <a:ext uri="{FF2B5EF4-FFF2-40B4-BE49-F238E27FC236}">
                <a16:creationId xmlns:a16="http://schemas.microsoft.com/office/drawing/2014/main" id="{F2838694-84BD-4CD2-93F4-E052F94926B3}"/>
              </a:ext>
            </a:extLst>
          </p:cNvPr>
          <p:cNvSpPr txBox="1"/>
          <p:nvPr/>
        </p:nvSpPr>
        <p:spPr>
          <a:xfrm>
            <a:off x="642730" y="1172817"/>
            <a:ext cx="8666921" cy="5970865"/>
          </a:xfrm>
          <a:prstGeom prst="rect">
            <a:avLst/>
          </a:prstGeom>
          <a:noFill/>
        </p:spPr>
        <p:txBody>
          <a:bodyPr wrap="square" rtlCol="0">
            <a:spAutoFit/>
          </a:bodyPr>
          <a:lstStyle/>
          <a:p>
            <a:r>
              <a:rPr lang="en-US" dirty="0"/>
              <a:t>Our team conducted direct interviews with different users to know their opinions about the website in detail.</a:t>
            </a:r>
          </a:p>
          <a:p>
            <a:endParaRPr lang="en-US" dirty="0"/>
          </a:p>
          <a:p>
            <a:endParaRPr lang="en-US" dirty="0"/>
          </a:p>
          <a:p>
            <a:r>
              <a:rPr lang="en-US" sz="2000" b="1" dirty="0"/>
              <a:t>Interview Questions- ( done with 3 users)</a:t>
            </a:r>
          </a:p>
          <a:p>
            <a:r>
              <a:rPr lang="en-US" sz="2000" b="1" dirty="0"/>
              <a:t>(one of them)</a:t>
            </a:r>
          </a:p>
          <a:p>
            <a:endParaRPr lang="en-US" dirty="0"/>
          </a:p>
          <a:p>
            <a:pPr marL="342900" indent="-342900">
              <a:buAutoNum type="arabicPeriod"/>
            </a:pPr>
            <a:r>
              <a:rPr lang="en-US" dirty="0"/>
              <a:t>Would you order from this restaurant or will try another restaurant website?</a:t>
            </a:r>
          </a:p>
          <a:p>
            <a:endParaRPr lang="en-US" dirty="0"/>
          </a:p>
          <a:p>
            <a:r>
              <a:rPr lang="en-US" dirty="0"/>
              <a:t>Ans. I will try another website as this restaurant website is not user friendly at 	all, has old designed pale menu, not inviting, not digital and not interactive, 	also with incomplete information.</a:t>
            </a:r>
          </a:p>
          <a:p>
            <a:endParaRPr lang="en-US" dirty="0"/>
          </a:p>
          <a:p>
            <a:pPr lvl="1"/>
            <a:endParaRPr lang="en-US" dirty="0"/>
          </a:p>
          <a:p>
            <a:pPr lvl="1"/>
            <a:r>
              <a:rPr lang="en-US" dirty="0"/>
              <a:t>2.Would you rather order online or through the phone?</a:t>
            </a:r>
          </a:p>
          <a:p>
            <a:r>
              <a:rPr lang="en-US" dirty="0"/>
              <a:t>Ans.	I will order online because normally it’s easy to browse menu online and total 	amount to be spent. But this website has no facility to order and pay online.</a:t>
            </a:r>
          </a:p>
          <a:p>
            <a:br>
              <a:rPr lang="en-US" dirty="0"/>
            </a:br>
            <a:endParaRPr lang="en-US" dirty="0"/>
          </a:p>
          <a:p>
            <a:pPr marL="342900" indent="-342900">
              <a:buFontTx/>
              <a:buAutoNum type="arabicPeriod"/>
            </a:pPr>
            <a:endParaRPr lang="en-US" dirty="0"/>
          </a:p>
          <a:p>
            <a:endParaRPr lang="en-US" dirty="0"/>
          </a:p>
        </p:txBody>
      </p:sp>
    </p:spTree>
    <p:extLst>
      <p:ext uri="{BB962C8B-B14F-4D97-AF65-F5344CB8AC3E}">
        <p14:creationId xmlns:p14="http://schemas.microsoft.com/office/powerpoint/2010/main" val="426448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4DC114-B377-4611-B451-25AB9079C0F2}"/>
              </a:ext>
            </a:extLst>
          </p:cNvPr>
          <p:cNvSpPr/>
          <p:nvPr/>
        </p:nvSpPr>
        <p:spPr>
          <a:xfrm>
            <a:off x="516835" y="1148403"/>
            <a:ext cx="8415130" cy="4801314"/>
          </a:xfrm>
          <a:prstGeom prst="rect">
            <a:avLst/>
          </a:prstGeom>
        </p:spPr>
        <p:txBody>
          <a:bodyPr wrap="square">
            <a:spAutoFit/>
          </a:bodyPr>
          <a:lstStyle/>
          <a:p>
            <a:pPr marL="342900" indent="-342900">
              <a:buAutoNum type="arabicPeriod" startAt="3"/>
            </a:pPr>
            <a:r>
              <a:rPr lang="en-US" dirty="0"/>
              <a:t>   Do you require image of each item in menu to help decide?</a:t>
            </a:r>
          </a:p>
          <a:p>
            <a:r>
              <a:rPr lang="en-US" dirty="0"/>
              <a:t>Ans. Yes it helps imagining the dish.</a:t>
            </a:r>
          </a:p>
          <a:p>
            <a:pPr marL="342900" indent="-342900">
              <a:buAutoNum type="arabicPeriod"/>
            </a:pPr>
            <a:endParaRPr lang="en-US" dirty="0"/>
          </a:p>
          <a:p>
            <a:pPr marL="342900" indent="-342900">
              <a:buAutoNum type="arabicPeriod" startAt="4"/>
            </a:pPr>
            <a:r>
              <a:rPr lang="en-US" dirty="0"/>
              <a:t>   Do you have a regular Indian restaurant website where you order from?</a:t>
            </a:r>
          </a:p>
          <a:p>
            <a:r>
              <a:rPr lang="en-US" dirty="0"/>
              <a:t>Ans.	  No, I don’t have.</a:t>
            </a:r>
          </a:p>
          <a:p>
            <a:pPr marL="342900" indent="-342900">
              <a:buFontTx/>
              <a:buAutoNum type="arabicPeriod"/>
            </a:pPr>
            <a:endParaRPr lang="en-US" dirty="0"/>
          </a:p>
          <a:p>
            <a:pPr marL="342900" indent="-342900">
              <a:buAutoNum type="arabicPeriod" startAt="5"/>
            </a:pPr>
            <a:r>
              <a:rPr lang="en-US" dirty="0"/>
              <a:t>  What are your viewpoints for this website? What would you like to see        	  added to this website?</a:t>
            </a:r>
          </a:p>
          <a:p>
            <a:r>
              <a:rPr lang="en-US" dirty="0"/>
              <a:t>Ans.  There are certain points to improve like, contact details and Map should 	    	  be under contact page rather than the home page.</a:t>
            </a:r>
          </a:p>
          <a:p>
            <a:r>
              <a:rPr lang="en-US" dirty="0"/>
              <a:t>	  About page to be maintained.</a:t>
            </a:r>
          </a:p>
          <a:p>
            <a:r>
              <a:rPr lang="en-US" dirty="0"/>
              <a:t>	  Images of menu items to be added, present menu is unappealing.</a:t>
            </a:r>
          </a:p>
          <a:p>
            <a:r>
              <a:rPr lang="en-US" dirty="0"/>
              <a:t>	  Opening hours of restaurant must appear on landing page clearly.</a:t>
            </a:r>
          </a:p>
          <a:p>
            <a:r>
              <a:rPr lang="en-US" dirty="0"/>
              <a:t>	  Social media page button should be connected through.</a:t>
            </a:r>
          </a:p>
          <a:p>
            <a:r>
              <a:rPr lang="en-US" dirty="0"/>
              <a:t>	  Order now button (for ordering online service) missing.</a:t>
            </a:r>
          </a:p>
          <a:p>
            <a:br>
              <a:rPr lang="en-US" dirty="0"/>
            </a:br>
            <a:endParaRPr lang="en-US" dirty="0"/>
          </a:p>
        </p:txBody>
      </p:sp>
    </p:spTree>
    <p:extLst>
      <p:ext uri="{BB962C8B-B14F-4D97-AF65-F5344CB8AC3E}">
        <p14:creationId xmlns:p14="http://schemas.microsoft.com/office/powerpoint/2010/main" val="3432504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F6F37B7-E0DC-4856-B8B7-63CB87E7C355}"/>
              </a:ext>
            </a:extLst>
          </p:cNvPr>
          <p:cNvGraphicFramePr>
            <a:graphicFrameLocks noGrp="1"/>
          </p:cNvGraphicFramePr>
          <p:nvPr>
            <p:extLst>
              <p:ext uri="{D42A27DB-BD31-4B8C-83A1-F6EECF244321}">
                <p14:modId xmlns:p14="http://schemas.microsoft.com/office/powerpoint/2010/main" val="2502332787"/>
              </p:ext>
            </p:extLst>
          </p:nvPr>
        </p:nvGraphicFramePr>
        <p:xfrm>
          <a:off x="649356" y="1828800"/>
          <a:ext cx="8598313" cy="3591342"/>
        </p:xfrm>
        <a:graphic>
          <a:graphicData uri="http://schemas.openxmlformats.org/drawingml/2006/table">
            <a:tbl>
              <a:tblPr/>
              <a:tblGrid>
                <a:gridCol w="3126263">
                  <a:extLst>
                    <a:ext uri="{9D8B030D-6E8A-4147-A177-3AD203B41FA5}">
                      <a16:colId xmlns:a16="http://schemas.microsoft.com/office/drawing/2014/main" val="4207519188"/>
                    </a:ext>
                  </a:extLst>
                </a:gridCol>
                <a:gridCol w="1094410">
                  <a:extLst>
                    <a:ext uri="{9D8B030D-6E8A-4147-A177-3AD203B41FA5}">
                      <a16:colId xmlns:a16="http://schemas.microsoft.com/office/drawing/2014/main" val="369888882"/>
                    </a:ext>
                  </a:extLst>
                </a:gridCol>
                <a:gridCol w="1094410">
                  <a:extLst>
                    <a:ext uri="{9D8B030D-6E8A-4147-A177-3AD203B41FA5}">
                      <a16:colId xmlns:a16="http://schemas.microsoft.com/office/drawing/2014/main" val="359769089"/>
                    </a:ext>
                  </a:extLst>
                </a:gridCol>
                <a:gridCol w="1094410">
                  <a:extLst>
                    <a:ext uri="{9D8B030D-6E8A-4147-A177-3AD203B41FA5}">
                      <a16:colId xmlns:a16="http://schemas.microsoft.com/office/drawing/2014/main" val="605481218"/>
                    </a:ext>
                  </a:extLst>
                </a:gridCol>
                <a:gridCol w="1094410">
                  <a:extLst>
                    <a:ext uri="{9D8B030D-6E8A-4147-A177-3AD203B41FA5}">
                      <a16:colId xmlns:a16="http://schemas.microsoft.com/office/drawing/2014/main" val="262490461"/>
                    </a:ext>
                  </a:extLst>
                </a:gridCol>
                <a:gridCol w="1094410">
                  <a:extLst>
                    <a:ext uri="{9D8B030D-6E8A-4147-A177-3AD203B41FA5}">
                      <a16:colId xmlns:a16="http://schemas.microsoft.com/office/drawing/2014/main" val="1133156752"/>
                    </a:ext>
                  </a:extLst>
                </a:gridCol>
              </a:tblGrid>
              <a:tr h="598557">
                <a:tc>
                  <a:txBody>
                    <a:bodyPr/>
                    <a:lstStyle/>
                    <a:p>
                      <a:pPr algn="ctr" rtl="0" fontAlgn="b"/>
                      <a:r>
                        <a:rPr lang="en-US" sz="800" b="1" dirty="0">
                          <a:solidFill>
                            <a:srgbClr val="000000"/>
                          </a:solidFill>
                          <a:effectLst/>
                        </a:rPr>
                        <a:t>Questionnaire Qus.</a:t>
                      </a:r>
                    </a:p>
                  </a:txBody>
                  <a:tcPr marL="13078" marR="13078"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b="1">
                          <a:solidFill>
                            <a:srgbClr val="000000"/>
                          </a:solidFill>
                          <a:effectLst/>
                        </a:rPr>
                        <a:t>User1</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b="1">
                          <a:solidFill>
                            <a:srgbClr val="000000"/>
                          </a:solidFill>
                          <a:effectLst/>
                        </a:rPr>
                        <a:t>User2 </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b="1">
                          <a:solidFill>
                            <a:srgbClr val="000000"/>
                          </a:solidFill>
                          <a:effectLst/>
                        </a:rPr>
                        <a:t>User3</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b="1">
                          <a:solidFill>
                            <a:srgbClr val="000000"/>
                          </a:solidFill>
                          <a:effectLst/>
                        </a:rPr>
                        <a:t>User4</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Number "Found"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15961693"/>
                  </a:ext>
                </a:extLst>
              </a:tr>
              <a:tr h="598557">
                <a:tc>
                  <a:txBody>
                    <a:bodyPr/>
                    <a:lstStyle/>
                    <a:p>
                      <a:pPr algn="ctr" rtl="0" fontAlgn="b"/>
                      <a:r>
                        <a:rPr lang="en-US" sz="800">
                          <a:solidFill>
                            <a:srgbClr val="000000"/>
                          </a:solidFill>
                          <a:effectLst/>
                        </a:rPr>
                        <a:t>Can you please find Butter Chicken dish on the website?</a:t>
                      </a:r>
                    </a:p>
                  </a:txBody>
                  <a:tcPr marL="13078" marR="13078"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b="1" i="1">
                          <a:solidFill>
                            <a:srgbClr val="9C0006"/>
                          </a:solidFill>
                          <a:effectLst/>
                        </a:rPr>
                        <a:t>4</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2D050"/>
                    </a:solidFill>
                  </a:tcPr>
                </a:tc>
                <a:extLst>
                  <a:ext uri="{0D108BD9-81ED-4DB2-BD59-A6C34878D82A}">
                    <a16:rowId xmlns:a16="http://schemas.microsoft.com/office/drawing/2014/main" val="3357648555"/>
                  </a:ext>
                </a:extLst>
              </a:tr>
              <a:tr h="598557">
                <a:tc>
                  <a:txBody>
                    <a:bodyPr/>
                    <a:lstStyle/>
                    <a:p>
                      <a:pPr algn="ctr" rtl="0" fontAlgn="b"/>
                      <a:r>
                        <a:rPr lang="en-US" sz="800">
                          <a:solidFill>
                            <a:srgbClr val="000000"/>
                          </a:solidFill>
                          <a:effectLst/>
                        </a:rPr>
                        <a:t>Can you please find further information about the restaurant?</a:t>
                      </a:r>
                    </a:p>
                  </a:txBody>
                  <a:tcPr marL="13078" marR="13078"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0</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0000"/>
                    </a:solidFill>
                  </a:tcPr>
                </a:tc>
                <a:extLst>
                  <a:ext uri="{0D108BD9-81ED-4DB2-BD59-A6C34878D82A}">
                    <a16:rowId xmlns:a16="http://schemas.microsoft.com/office/drawing/2014/main" val="1075379263"/>
                  </a:ext>
                </a:extLst>
              </a:tr>
              <a:tr h="598557">
                <a:tc>
                  <a:txBody>
                    <a:bodyPr/>
                    <a:lstStyle/>
                    <a:p>
                      <a:pPr algn="ctr" rtl="0" fontAlgn="b"/>
                      <a:r>
                        <a:rPr lang="en-US" sz="800" dirty="0">
                          <a:solidFill>
                            <a:srgbClr val="000000"/>
                          </a:solidFill>
                          <a:effectLst/>
                        </a:rPr>
                        <a:t>Locate contact number of the restaurant.</a:t>
                      </a:r>
                    </a:p>
                  </a:txBody>
                  <a:tcPr marL="13078" marR="13078"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dirty="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1</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0000"/>
                    </a:solidFill>
                  </a:tcPr>
                </a:tc>
                <a:extLst>
                  <a:ext uri="{0D108BD9-81ED-4DB2-BD59-A6C34878D82A}">
                    <a16:rowId xmlns:a16="http://schemas.microsoft.com/office/drawing/2014/main" val="3624362777"/>
                  </a:ext>
                </a:extLst>
              </a:tr>
              <a:tr h="598557">
                <a:tc>
                  <a:txBody>
                    <a:bodyPr/>
                    <a:lstStyle/>
                    <a:p>
                      <a:pPr algn="ctr" rtl="0" fontAlgn="b"/>
                      <a:r>
                        <a:rPr lang="en-US" sz="800">
                          <a:solidFill>
                            <a:srgbClr val="000000"/>
                          </a:solidFill>
                          <a:effectLst/>
                        </a:rPr>
                        <a:t>Are you able to find restaurant location on map?</a:t>
                      </a:r>
                    </a:p>
                  </a:txBody>
                  <a:tcPr marL="13078" marR="13078"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dirty="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a:solidFill>
                            <a:srgbClr val="000000"/>
                          </a:solidFill>
                          <a:effectLst/>
                        </a:rPr>
                        <a:t>Found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800" b="1" i="1">
                          <a:solidFill>
                            <a:srgbClr val="9C0006"/>
                          </a:solidFill>
                          <a:effectLst/>
                        </a:rPr>
                        <a:t>3</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2D050"/>
                    </a:solidFill>
                  </a:tcPr>
                </a:tc>
                <a:extLst>
                  <a:ext uri="{0D108BD9-81ED-4DB2-BD59-A6C34878D82A}">
                    <a16:rowId xmlns:a16="http://schemas.microsoft.com/office/drawing/2014/main" val="2858083939"/>
                  </a:ext>
                </a:extLst>
              </a:tr>
              <a:tr h="598557">
                <a:tc>
                  <a:txBody>
                    <a:bodyPr/>
                    <a:lstStyle/>
                    <a:p>
                      <a:pPr algn="ctr" rtl="0" fontAlgn="b"/>
                      <a:r>
                        <a:rPr lang="en-US" sz="800">
                          <a:solidFill>
                            <a:srgbClr val="000000"/>
                          </a:solidFill>
                          <a:effectLst/>
                        </a:rPr>
                        <a:t>Could you please find restaurant opening hours on the website?</a:t>
                      </a:r>
                    </a:p>
                  </a:txBody>
                  <a:tcPr marL="13078" marR="13078"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800">
                          <a:solidFill>
                            <a:srgbClr val="000000"/>
                          </a:solidFill>
                          <a:effectLst/>
                        </a:rPr>
                        <a:t>Couldn't find</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800" dirty="0">
                          <a:solidFill>
                            <a:srgbClr val="000000"/>
                          </a:solidFill>
                          <a:effectLst/>
                        </a:rPr>
                        <a:t>0</a:t>
                      </a:r>
                    </a:p>
                  </a:txBody>
                  <a:tcPr marL="13078" marR="13078"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124472918"/>
                  </a:ext>
                </a:extLst>
              </a:tr>
            </a:tbl>
          </a:graphicData>
        </a:graphic>
      </p:graphicFrame>
      <p:sp>
        <p:nvSpPr>
          <p:cNvPr id="3" name="Rectangle 2">
            <a:extLst>
              <a:ext uri="{FF2B5EF4-FFF2-40B4-BE49-F238E27FC236}">
                <a16:creationId xmlns:a16="http://schemas.microsoft.com/office/drawing/2014/main" id="{3DD71E87-6ACC-4214-8EE3-61173ECD97BD}"/>
              </a:ext>
            </a:extLst>
          </p:cNvPr>
          <p:cNvSpPr/>
          <p:nvPr/>
        </p:nvSpPr>
        <p:spPr>
          <a:xfrm>
            <a:off x="1192696" y="502573"/>
            <a:ext cx="7275443" cy="646331"/>
          </a:xfrm>
          <a:prstGeom prst="rect">
            <a:avLst/>
          </a:prstGeom>
          <a:noFill/>
        </p:spPr>
        <p:txBody>
          <a:bodyPr wrap="squar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Research</a:t>
            </a:r>
            <a:r>
              <a:rPr lang="en-US" sz="3600" b="1" dirty="0">
                <a:ln w="9525">
                  <a:solidFill>
                    <a:schemeClr val="bg1"/>
                  </a:solidFill>
                  <a:prstDash val="solid"/>
                </a:ln>
                <a:effectLst>
                  <a:outerShdw blurRad="12700" dist="38100" dir="2700000" algn="tl" rotWithShape="0">
                    <a:schemeClr val="bg1">
                      <a:lumMod val="50000"/>
                    </a:schemeClr>
                  </a:outerShdw>
                </a:effectLst>
              </a:rPr>
              <a:t>  </a:t>
            </a: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Analysis</a:t>
            </a:r>
          </a:p>
        </p:txBody>
      </p:sp>
    </p:spTree>
    <p:extLst>
      <p:ext uri="{BB962C8B-B14F-4D97-AF65-F5344CB8AC3E}">
        <p14:creationId xmlns:p14="http://schemas.microsoft.com/office/powerpoint/2010/main" val="864235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41B67-F9B3-4E6B-AF87-E38A8B1EBE9A}"/>
              </a:ext>
            </a:extLst>
          </p:cNvPr>
          <p:cNvSpPr/>
          <p:nvPr/>
        </p:nvSpPr>
        <p:spPr>
          <a:xfrm>
            <a:off x="3380588" y="242259"/>
            <a:ext cx="2973504" cy="923330"/>
          </a:xfrm>
          <a:prstGeom prst="rect">
            <a:avLst/>
          </a:prstGeom>
          <a:noFill/>
        </p:spPr>
        <p:txBody>
          <a:bodyPr wrap="square" lIns="91440" tIns="45720" rIns="91440" bIns="45720">
            <a:spAutoFit/>
          </a:bodyPr>
          <a:lstStyle/>
          <a:p>
            <a:pPr algn="ctr"/>
            <a:r>
              <a:rPr lang="en-US" sz="54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Design</a:t>
            </a:r>
          </a:p>
        </p:txBody>
      </p:sp>
      <p:pic>
        <p:nvPicPr>
          <p:cNvPr id="4" name="Picture 3">
            <a:extLst>
              <a:ext uri="{FF2B5EF4-FFF2-40B4-BE49-F238E27FC236}">
                <a16:creationId xmlns:a16="http://schemas.microsoft.com/office/drawing/2014/main" id="{C0359D73-8AE4-46E9-A054-E1DD0B0F6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314" y="1372752"/>
            <a:ext cx="6924053" cy="5198466"/>
          </a:xfrm>
          <a:prstGeom prst="rect">
            <a:avLst/>
          </a:prstGeom>
        </p:spPr>
      </p:pic>
    </p:spTree>
    <p:extLst>
      <p:ext uri="{BB962C8B-B14F-4D97-AF65-F5344CB8AC3E}">
        <p14:creationId xmlns:p14="http://schemas.microsoft.com/office/powerpoint/2010/main" val="3623780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EA507E-E446-4FAF-BF7F-76660D043662}"/>
              </a:ext>
            </a:extLst>
          </p:cNvPr>
          <p:cNvSpPr/>
          <p:nvPr/>
        </p:nvSpPr>
        <p:spPr>
          <a:xfrm>
            <a:off x="2920060" y="568692"/>
            <a:ext cx="4390561" cy="923330"/>
          </a:xfrm>
          <a:prstGeom prst="rect">
            <a:avLst/>
          </a:prstGeom>
          <a:noFill/>
        </p:spPr>
        <p:txBody>
          <a:bodyPr wrap="none" lIns="91440" tIns="45720" rIns="91440" bIns="45720">
            <a:spAutoFit/>
          </a:bodyPr>
          <a:lstStyle/>
          <a:p>
            <a:pPr algn="ctr"/>
            <a:r>
              <a:rPr lang="en-US"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User Persona</a:t>
            </a:r>
          </a:p>
        </p:txBody>
      </p:sp>
      <p:sp>
        <p:nvSpPr>
          <p:cNvPr id="4" name="TextBox 3">
            <a:extLst>
              <a:ext uri="{FF2B5EF4-FFF2-40B4-BE49-F238E27FC236}">
                <a16:creationId xmlns:a16="http://schemas.microsoft.com/office/drawing/2014/main" id="{EBA5619B-B766-49A8-82C1-0DA68669E1CD}"/>
              </a:ext>
            </a:extLst>
          </p:cNvPr>
          <p:cNvSpPr txBox="1"/>
          <p:nvPr/>
        </p:nvSpPr>
        <p:spPr>
          <a:xfrm>
            <a:off x="662610" y="2736573"/>
            <a:ext cx="7858538" cy="2677656"/>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A </a:t>
            </a:r>
            <a:r>
              <a:rPr lang="en-US" sz="2400" b="1" dirty="0">
                <a:latin typeface="Arial" panose="020B0604020202020204" pitchFamily="34" charset="0"/>
                <a:cs typeface="Arial" panose="020B0604020202020204" pitchFamily="34" charset="0"/>
              </a:rPr>
              <a:t>user persona</a:t>
            </a:r>
            <a:r>
              <a:rPr lang="en-US" sz="2400" dirty="0">
                <a:latin typeface="Arial" panose="020B0604020202020204" pitchFamily="34" charset="0"/>
                <a:cs typeface="Arial" panose="020B0604020202020204" pitchFamily="34" charset="0"/>
              </a:rPr>
              <a:t> is a fictional representation of your ideal customer</a:t>
            </a:r>
            <a:r>
              <a:rPr lang="en-US" sz="2400" b="1" dirty="0">
                <a:latin typeface="Arial" panose="020B0604020202020204" pitchFamily="34" charset="0"/>
                <a:cs typeface="Arial" panose="020B0604020202020204" pitchFamily="34" charset="0"/>
              </a:rPr>
              <a:t>.</a:t>
            </a:r>
          </a:p>
          <a:p>
            <a:pPr algn="just"/>
            <a:r>
              <a:rPr lang="en-US" sz="2400" dirty="0">
                <a:latin typeface="Arial" panose="020B0604020202020204" pitchFamily="34" charset="0"/>
                <a:cs typeface="Arial" panose="020B0604020202020204" pitchFamily="34" charset="0"/>
              </a:rPr>
              <a:t>A persona, in user-centered design and marketing is a fictional character created to represent a user type that might use a site, brand, or product in a similar way.</a:t>
            </a:r>
          </a:p>
          <a:p>
            <a:pPr algn="just"/>
            <a:r>
              <a:rPr lang="en-US" sz="2400" dirty="0">
                <a:latin typeface="Arial" panose="020B0604020202020204" pitchFamily="34" charset="0"/>
                <a:cs typeface="Arial" panose="020B0604020202020204" pitchFamily="34" charset="0"/>
              </a:rPr>
              <a:t>Creating personas will help you to understand your users' needs, experiences, behaviors and goals.</a:t>
            </a:r>
          </a:p>
        </p:txBody>
      </p:sp>
    </p:spTree>
    <p:extLst>
      <p:ext uri="{BB962C8B-B14F-4D97-AF65-F5344CB8AC3E}">
        <p14:creationId xmlns:p14="http://schemas.microsoft.com/office/powerpoint/2010/main" val="408027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3D45E-8A2A-4E08-94DE-2711C4850915}"/>
              </a:ext>
            </a:extLst>
          </p:cNvPr>
          <p:cNvSpPr txBox="1"/>
          <p:nvPr/>
        </p:nvSpPr>
        <p:spPr>
          <a:xfrm>
            <a:off x="1152939" y="483703"/>
            <a:ext cx="8229600" cy="646331"/>
          </a:xfrm>
          <a:prstGeom prst="rect">
            <a:avLst/>
          </a:prstGeom>
          <a:noFill/>
        </p:spPr>
        <p:txBody>
          <a:bodyPr wrap="square" rtlCol="0">
            <a:spAutoFit/>
          </a:bodyPr>
          <a:lstStyle/>
          <a:p>
            <a:r>
              <a:rPr lang="en-US" sz="3600" b="1" u="sng" dirty="0"/>
              <a:t>Types of User  (Target Audience)</a:t>
            </a:r>
          </a:p>
        </p:txBody>
      </p:sp>
      <p:pic>
        <p:nvPicPr>
          <p:cNvPr id="5" name="Picture 4">
            <a:extLst>
              <a:ext uri="{FF2B5EF4-FFF2-40B4-BE49-F238E27FC236}">
                <a16:creationId xmlns:a16="http://schemas.microsoft.com/office/drawing/2014/main" id="{23AA996F-B009-4BDD-9CE9-3C03071CB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956" y="1666047"/>
            <a:ext cx="6997148" cy="4564546"/>
          </a:xfrm>
          <a:prstGeom prst="rect">
            <a:avLst/>
          </a:prstGeom>
        </p:spPr>
      </p:pic>
    </p:spTree>
    <p:extLst>
      <p:ext uri="{BB962C8B-B14F-4D97-AF65-F5344CB8AC3E}">
        <p14:creationId xmlns:p14="http://schemas.microsoft.com/office/powerpoint/2010/main" val="2608577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5400CF8-806E-45A9-9F16-3A39B8C5CF05}"/>
              </a:ext>
            </a:extLst>
          </p:cNvPr>
          <p:cNvGraphicFramePr>
            <a:graphicFrameLocks noChangeAspect="1"/>
          </p:cNvGraphicFramePr>
          <p:nvPr>
            <p:extLst>
              <p:ext uri="{D42A27DB-BD31-4B8C-83A1-F6EECF244321}">
                <p14:modId xmlns:p14="http://schemas.microsoft.com/office/powerpoint/2010/main" val="2721498140"/>
              </p:ext>
            </p:extLst>
          </p:nvPr>
        </p:nvGraphicFramePr>
        <p:xfrm>
          <a:off x="921025" y="1522658"/>
          <a:ext cx="6533321" cy="4600937"/>
        </p:xfrm>
        <a:graphic>
          <a:graphicData uri="http://schemas.openxmlformats.org/presentationml/2006/ole">
            <mc:AlternateContent xmlns:mc="http://schemas.openxmlformats.org/markup-compatibility/2006">
              <mc:Choice xmlns:v="urn:schemas-microsoft-com:vml" Requires="v">
                <p:oleObj spid="_x0000_s1026" name="Acrobat Document" r:id="rId3" imgW="7543441" imgH="5829159" progId="AcroExch.Document.DC">
                  <p:embed/>
                </p:oleObj>
              </mc:Choice>
              <mc:Fallback>
                <p:oleObj name="Acrobat Document" r:id="rId3" imgW="7543441" imgH="5829159" progId="AcroExch.Document.DC">
                  <p:embed/>
                  <p:pic>
                    <p:nvPicPr>
                      <p:cNvPr id="3" name="Object 2">
                        <a:extLst>
                          <a:ext uri="{FF2B5EF4-FFF2-40B4-BE49-F238E27FC236}">
                            <a16:creationId xmlns:a16="http://schemas.microsoft.com/office/drawing/2014/main" id="{15400CF8-806E-45A9-9F16-3A39B8C5CF05}"/>
                          </a:ext>
                        </a:extLst>
                      </p:cNvPr>
                      <p:cNvPicPr/>
                      <p:nvPr/>
                    </p:nvPicPr>
                    <p:blipFill>
                      <a:blip r:embed="rId4"/>
                      <a:stretch>
                        <a:fillRect/>
                      </a:stretch>
                    </p:blipFill>
                    <p:spPr>
                      <a:xfrm>
                        <a:off x="921025" y="1522658"/>
                        <a:ext cx="6533321" cy="4600937"/>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A7D636A-054B-428C-A46D-F76B9905C67C}"/>
              </a:ext>
            </a:extLst>
          </p:cNvPr>
          <p:cNvSpPr/>
          <p:nvPr/>
        </p:nvSpPr>
        <p:spPr>
          <a:xfrm>
            <a:off x="1189133" y="734405"/>
            <a:ext cx="5462906" cy="830997"/>
          </a:xfrm>
          <a:prstGeom prst="rect">
            <a:avLst/>
          </a:prstGeom>
        </p:spPr>
        <p:txBody>
          <a:bodyPr wrap="none">
            <a:spAutoFit/>
          </a:bodyPr>
          <a:lstStyle/>
          <a:p>
            <a:r>
              <a:rPr lang="en-US" sz="2400" b="1" dirty="0">
                <a:solidFill>
                  <a:srgbClr val="0070C0"/>
                </a:solidFill>
                <a:hlinkClick r:id="rId5">
                  <a:extLst>
                    <a:ext uri="{A12FA001-AC4F-418D-AE19-62706E023703}">
                      <ahyp:hlinkClr xmlns:ahyp="http://schemas.microsoft.com/office/drawing/2018/hyperlinkcolor" val="tx"/>
                    </a:ext>
                  </a:extLst>
                </a:hlinkClick>
              </a:rPr>
              <a:t>https://vandy.xtensio.com/4706c5vg</a:t>
            </a:r>
            <a:endParaRPr lang="en-US" sz="2400" b="1" dirty="0">
              <a:solidFill>
                <a:srgbClr val="0070C0"/>
              </a:solidFill>
            </a:endParaRPr>
          </a:p>
          <a:p>
            <a:endParaRPr lang="en-US" sz="2400" b="1" dirty="0">
              <a:solidFill>
                <a:srgbClr val="0070C0"/>
              </a:solidFill>
            </a:endParaRPr>
          </a:p>
        </p:txBody>
      </p:sp>
    </p:spTree>
    <p:extLst>
      <p:ext uri="{BB962C8B-B14F-4D97-AF65-F5344CB8AC3E}">
        <p14:creationId xmlns:p14="http://schemas.microsoft.com/office/powerpoint/2010/main" val="3959218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F597C-F2BD-4ED2-A45C-C8ED3FB22351}"/>
              </a:ext>
            </a:extLst>
          </p:cNvPr>
          <p:cNvSpPr txBox="1"/>
          <p:nvPr/>
        </p:nvSpPr>
        <p:spPr>
          <a:xfrm>
            <a:off x="3816625" y="496957"/>
            <a:ext cx="2663687" cy="584775"/>
          </a:xfrm>
          <a:prstGeom prst="rect">
            <a:avLst/>
          </a:prstGeom>
          <a:noFill/>
        </p:spPr>
        <p:txBody>
          <a:bodyPr wrap="square" rtlCol="0">
            <a:spAutoFit/>
          </a:bodyPr>
          <a:lstStyle/>
          <a:p>
            <a:r>
              <a:rPr lang="en-US" sz="3200" b="1" u="sng" dirty="0"/>
              <a:t>Prototypes</a:t>
            </a:r>
          </a:p>
        </p:txBody>
      </p:sp>
      <p:pic>
        <p:nvPicPr>
          <p:cNvPr id="4" name="Picture 3">
            <a:extLst>
              <a:ext uri="{FF2B5EF4-FFF2-40B4-BE49-F238E27FC236}">
                <a16:creationId xmlns:a16="http://schemas.microsoft.com/office/drawing/2014/main" id="{CBDF18FD-7A4E-497D-914D-D05C25B82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470" y="2539240"/>
            <a:ext cx="6202439" cy="4656690"/>
          </a:xfrm>
          <a:prstGeom prst="rect">
            <a:avLst/>
          </a:prstGeom>
        </p:spPr>
      </p:pic>
      <p:sp>
        <p:nvSpPr>
          <p:cNvPr id="5" name="Rectangle 4">
            <a:extLst>
              <a:ext uri="{FF2B5EF4-FFF2-40B4-BE49-F238E27FC236}">
                <a16:creationId xmlns:a16="http://schemas.microsoft.com/office/drawing/2014/main" id="{323E0089-31A7-4926-A004-7FACC4D79B8F}"/>
              </a:ext>
            </a:extLst>
          </p:cNvPr>
          <p:cNvSpPr/>
          <p:nvPr/>
        </p:nvSpPr>
        <p:spPr>
          <a:xfrm>
            <a:off x="1010470" y="1458180"/>
            <a:ext cx="8358395" cy="1015663"/>
          </a:xfrm>
          <a:prstGeom prst="rect">
            <a:avLst/>
          </a:prstGeom>
        </p:spPr>
        <p:txBody>
          <a:bodyPr wrap="square">
            <a:spAutoFit/>
          </a:bodyPr>
          <a:lstStyle/>
          <a:p>
            <a:pPr algn="just"/>
            <a:r>
              <a:rPr lang="en-US" sz="2000" dirty="0">
                <a:solidFill>
                  <a:srgbClr val="222222"/>
                </a:solidFill>
                <a:latin typeface="arial" panose="020B0604020202020204" pitchFamily="34" charset="0"/>
              </a:rPr>
              <a:t>A prototype is an early sample, model, or release of a product built to test a concept or process. It is a term used in a variety of contexts, including semantics, design, electronics, and software programming.</a:t>
            </a:r>
            <a:endParaRPr lang="en-US" sz="2000" dirty="0"/>
          </a:p>
        </p:txBody>
      </p:sp>
    </p:spTree>
    <p:extLst>
      <p:ext uri="{BB962C8B-B14F-4D97-AF65-F5344CB8AC3E}">
        <p14:creationId xmlns:p14="http://schemas.microsoft.com/office/powerpoint/2010/main" val="298671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15BA59-4564-48B1-887C-8F4C51E9F578}"/>
              </a:ext>
            </a:extLst>
          </p:cNvPr>
          <p:cNvSpPr/>
          <p:nvPr/>
        </p:nvSpPr>
        <p:spPr>
          <a:xfrm>
            <a:off x="914401" y="350368"/>
            <a:ext cx="2738250"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Contents-</a:t>
            </a:r>
          </a:p>
        </p:txBody>
      </p:sp>
      <p:sp>
        <p:nvSpPr>
          <p:cNvPr id="3" name="TextBox 2">
            <a:extLst>
              <a:ext uri="{FF2B5EF4-FFF2-40B4-BE49-F238E27FC236}">
                <a16:creationId xmlns:a16="http://schemas.microsoft.com/office/drawing/2014/main" id="{27CDC630-B4E9-402D-B19D-049E3C293B2D}"/>
              </a:ext>
            </a:extLst>
          </p:cNvPr>
          <p:cNvSpPr txBox="1"/>
          <p:nvPr/>
        </p:nvSpPr>
        <p:spPr>
          <a:xfrm>
            <a:off x="914401" y="1741366"/>
            <a:ext cx="4890052" cy="2308324"/>
          </a:xfrm>
          <a:prstGeom prst="rect">
            <a:avLst/>
          </a:prstGeom>
          <a:noFill/>
        </p:spPr>
        <p:txBody>
          <a:bodyPr wrap="square" rtlCol="0">
            <a:spAutoFit/>
          </a:bodyPr>
          <a:lstStyle/>
          <a:p>
            <a:pPr marL="342900" indent="-342900">
              <a:buAutoNum type="arabicPeriod"/>
            </a:pPr>
            <a:r>
              <a:rPr lang="en-US" sz="2400" dirty="0"/>
              <a:t>Content Strategy</a:t>
            </a:r>
          </a:p>
          <a:p>
            <a:pPr marL="342900" indent="-342900">
              <a:buAutoNum type="arabicPeriod"/>
            </a:pPr>
            <a:r>
              <a:rPr lang="en-US" sz="2400" dirty="0"/>
              <a:t>Research</a:t>
            </a:r>
          </a:p>
          <a:p>
            <a:pPr marL="800100" lvl="1" indent="-342900">
              <a:buAutoNum type="alphaUcPeriod"/>
            </a:pPr>
            <a:r>
              <a:rPr lang="en-US" sz="2400" dirty="0"/>
              <a:t>Competitive analysis</a:t>
            </a:r>
          </a:p>
          <a:p>
            <a:pPr marL="800100" lvl="1" indent="-342900">
              <a:buAutoNum type="alphaUcPeriod"/>
            </a:pPr>
            <a:r>
              <a:rPr lang="en-US" sz="2400" dirty="0"/>
              <a:t>Surveys</a:t>
            </a:r>
          </a:p>
          <a:p>
            <a:pPr marL="800100" lvl="1" indent="-342900">
              <a:buAutoNum type="alphaUcPeriod"/>
            </a:pPr>
            <a:r>
              <a:rPr lang="en-US" sz="2400" dirty="0"/>
              <a:t>Observation</a:t>
            </a:r>
          </a:p>
          <a:p>
            <a:pPr marL="800100" lvl="1" indent="-342900">
              <a:buAutoNum type="alphaUcPeriod"/>
            </a:pPr>
            <a:r>
              <a:rPr lang="en-US" sz="2400" dirty="0"/>
              <a:t>Interviews</a:t>
            </a:r>
          </a:p>
        </p:txBody>
      </p:sp>
      <p:sp>
        <p:nvSpPr>
          <p:cNvPr id="5" name="TextBox 4">
            <a:extLst>
              <a:ext uri="{FF2B5EF4-FFF2-40B4-BE49-F238E27FC236}">
                <a16:creationId xmlns:a16="http://schemas.microsoft.com/office/drawing/2014/main" id="{1870E00B-EA40-4F04-820F-55E83F45D08B}"/>
              </a:ext>
            </a:extLst>
          </p:cNvPr>
          <p:cNvSpPr txBox="1"/>
          <p:nvPr/>
        </p:nvSpPr>
        <p:spPr>
          <a:xfrm>
            <a:off x="914400" y="4167664"/>
            <a:ext cx="5367129" cy="1569660"/>
          </a:xfrm>
          <a:prstGeom prst="rect">
            <a:avLst/>
          </a:prstGeom>
          <a:noFill/>
        </p:spPr>
        <p:txBody>
          <a:bodyPr wrap="square" rtlCol="0">
            <a:spAutoFit/>
          </a:bodyPr>
          <a:lstStyle/>
          <a:p>
            <a:pPr marL="342900" indent="-342900">
              <a:buAutoNum type="arabicPeriod" startAt="4"/>
            </a:pPr>
            <a:r>
              <a:rPr lang="en-US" sz="2400" dirty="0"/>
              <a:t>Design-</a:t>
            </a:r>
          </a:p>
          <a:p>
            <a:r>
              <a:rPr lang="en-US" sz="2400" dirty="0"/>
              <a:t>	A. User personas</a:t>
            </a:r>
          </a:p>
          <a:p>
            <a:r>
              <a:rPr lang="en-US" sz="2400" dirty="0"/>
              <a:t>	B. Prototypes  - a.  Wireframes</a:t>
            </a:r>
          </a:p>
          <a:p>
            <a:r>
              <a:rPr lang="en-US" sz="2400" dirty="0"/>
              <a:t>					    b.  Mock-ups</a:t>
            </a:r>
          </a:p>
        </p:txBody>
      </p:sp>
    </p:spTree>
    <p:extLst>
      <p:ext uri="{BB962C8B-B14F-4D97-AF65-F5344CB8AC3E}">
        <p14:creationId xmlns:p14="http://schemas.microsoft.com/office/powerpoint/2010/main" val="226958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36A3F-D285-4800-8604-0D583BADF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4" y="308113"/>
            <a:ext cx="8733183" cy="6549887"/>
          </a:xfrm>
          <a:prstGeom prst="rect">
            <a:avLst/>
          </a:prstGeom>
        </p:spPr>
      </p:pic>
    </p:spTree>
    <p:extLst>
      <p:ext uri="{BB962C8B-B14F-4D97-AF65-F5344CB8AC3E}">
        <p14:creationId xmlns:p14="http://schemas.microsoft.com/office/powerpoint/2010/main" val="145097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D79BF-BEAE-4D57-A138-CA913623C8AC}"/>
              </a:ext>
            </a:extLst>
          </p:cNvPr>
          <p:cNvSpPr txBox="1"/>
          <p:nvPr/>
        </p:nvSpPr>
        <p:spPr>
          <a:xfrm>
            <a:off x="490330" y="642731"/>
            <a:ext cx="8945217" cy="1754326"/>
          </a:xfrm>
          <a:prstGeom prst="rect">
            <a:avLst/>
          </a:prstGeom>
          <a:noFill/>
        </p:spPr>
        <p:txBody>
          <a:bodyPr wrap="square" rtlCol="0">
            <a:spAutoFit/>
          </a:bodyPr>
          <a:lstStyle/>
          <a:p>
            <a:pPr algn="ctr"/>
            <a:r>
              <a:rPr lang="en-US" sz="3600" b="1" u="sng" dirty="0"/>
              <a:t>Wireframes</a:t>
            </a:r>
          </a:p>
          <a:p>
            <a:pPr algn="ctr"/>
            <a:endParaRPr lang="en-US" sz="3600" b="1" u="sng" dirty="0"/>
          </a:p>
          <a:p>
            <a:r>
              <a:rPr lang="en-US" sz="3600" dirty="0">
                <a:solidFill>
                  <a:srgbClr val="0070C0"/>
                </a:solidFill>
                <a:hlinkClick r:id="rId2">
                  <a:extLst>
                    <a:ext uri="{A12FA001-AC4F-418D-AE19-62706E023703}">
                      <ahyp:hlinkClr xmlns:ahyp="http://schemas.microsoft.com/office/drawing/2018/hyperlinkcolor" val="tx"/>
                    </a:ext>
                  </a:extLst>
                </a:hlinkClick>
              </a:rPr>
              <a:t>https://tasteofindiamiramar.weebly.com/</a:t>
            </a:r>
            <a:endParaRPr lang="en-US" sz="3600" b="1" u="sng" dirty="0">
              <a:solidFill>
                <a:srgbClr val="0070C0"/>
              </a:solidFill>
            </a:endParaRPr>
          </a:p>
        </p:txBody>
      </p:sp>
      <p:sp>
        <p:nvSpPr>
          <p:cNvPr id="3" name="Rectangle 2">
            <a:extLst>
              <a:ext uri="{FF2B5EF4-FFF2-40B4-BE49-F238E27FC236}">
                <a16:creationId xmlns:a16="http://schemas.microsoft.com/office/drawing/2014/main" id="{8A5B4F69-5C76-4936-B3F2-D63FE111CD5D}"/>
              </a:ext>
            </a:extLst>
          </p:cNvPr>
          <p:cNvSpPr/>
          <p:nvPr/>
        </p:nvSpPr>
        <p:spPr>
          <a:xfrm>
            <a:off x="583095" y="2673626"/>
            <a:ext cx="8521148" cy="3785652"/>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A wireframe is a low-fidelity way of showing a design. It’s the graphic representation of an app or a website containing the most essential elements and the content. A wireframe is like a blueprint of a building. When someone wants to build a massive building, they don’t start right away, right. Instead, they sketch, draw, make the blueprints, calculate, etc.</a:t>
            </a:r>
          </a:p>
          <a:p>
            <a:pPr algn="just"/>
            <a:endParaRPr lang="en-US" sz="2000" dirty="0">
              <a:latin typeface="Arial" panose="020B0604020202020204" pitchFamily="34" charset="0"/>
              <a:cs typeface="Arial" panose="020B0604020202020204" pitchFamily="34" charset="0"/>
            </a:endParaRPr>
          </a:p>
          <a:p>
            <a:pPr algn="just"/>
            <a:r>
              <a:rPr lang="en-US" sz="2000" b="1" u="sng" dirty="0">
                <a:latin typeface="Arial" panose="020B0604020202020204" pitchFamily="34" charset="0"/>
                <a:cs typeface="Arial" panose="020B0604020202020204" pitchFamily="34" charset="0"/>
              </a:rPr>
              <a:t>Features of Wireframes-</a:t>
            </a:r>
          </a:p>
          <a:p>
            <a:pPr algn="just"/>
            <a:endParaRPr lang="en-US" sz="2000" b="1" u="sng"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 It shows the main chunks of content</a:t>
            </a:r>
          </a:p>
          <a:p>
            <a:r>
              <a:rPr lang="en-US" sz="2000" dirty="0">
                <a:latin typeface="Arial" panose="020B0604020202020204" pitchFamily="34" charset="0"/>
                <a:cs typeface="Arial" panose="020B0604020202020204" pitchFamily="34" charset="0"/>
              </a:rPr>
              <a:t>2. It draws the outline and the layout structure</a:t>
            </a:r>
          </a:p>
          <a:p>
            <a:r>
              <a:rPr lang="en-US" sz="2000" dirty="0">
                <a:latin typeface="Arial" panose="020B0604020202020204" pitchFamily="34" charset="0"/>
                <a:cs typeface="Arial" panose="020B0604020202020204" pitchFamily="34" charset="0"/>
              </a:rPr>
              <a:t>3. It depicts the most basic UI</a:t>
            </a:r>
          </a:p>
          <a:p>
            <a:pPr algn="just"/>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6113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7138E8C-84C6-4D5C-9416-839D9A22EEE1}"/>
              </a:ext>
            </a:extLst>
          </p:cNvPr>
          <p:cNvGraphicFramePr>
            <a:graphicFrameLocks noChangeAspect="1"/>
          </p:cNvGraphicFramePr>
          <p:nvPr>
            <p:extLst>
              <p:ext uri="{D42A27DB-BD31-4B8C-83A1-F6EECF244321}">
                <p14:modId xmlns:p14="http://schemas.microsoft.com/office/powerpoint/2010/main" val="3886448569"/>
              </p:ext>
            </p:extLst>
          </p:nvPr>
        </p:nvGraphicFramePr>
        <p:xfrm>
          <a:off x="1145346" y="1092338"/>
          <a:ext cx="6772275" cy="5418138"/>
        </p:xfrm>
        <a:graphic>
          <a:graphicData uri="http://schemas.openxmlformats.org/presentationml/2006/ole">
            <mc:AlternateContent xmlns:mc="http://schemas.openxmlformats.org/markup-compatibility/2006">
              <mc:Choice xmlns:v="urn:schemas-microsoft-com:vml" Requires="v">
                <p:oleObj spid="_x0000_s2050" name="Acrobat Document" r:id="rId3" imgW="12191901" imgH="9753349" progId="AcroExch.Document.DC">
                  <p:embed/>
                </p:oleObj>
              </mc:Choice>
              <mc:Fallback>
                <p:oleObj name="Acrobat Document" r:id="rId3" imgW="12191901" imgH="9753349" progId="AcroExch.Document.DC">
                  <p:embed/>
                  <p:pic>
                    <p:nvPicPr>
                      <p:cNvPr id="2" name="Object 1">
                        <a:extLst>
                          <a:ext uri="{FF2B5EF4-FFF2-40B4-BE49-F238E27FC236}">
                            <a16:creationId xmlns:a16="http://schemas.microsoft.com/office/drawing/2014/main" id="{F7138E8C-84C6-4D5C-9416-839D9A22EEE1}"/>
                          </a:ext>
                        </a:extLst>
                      </p:cNvPr>
                      <p:cNvPicPr/>
                      <p:nvPr/>
                    </p:nvPicPr>
                    <p:blipFill>
                      <a:blip r:embed="rId4"/>
                      <a:stretch>
                        <a:fillRect/>
                      </a:stretch>
                    </p:blipFill>
                    <p:spPr>
                      <a:xfrm>
                        <a:off x="1145346" y="1092338"/>
                        <a:ext cx="6772275" cy="541813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1EF85974-459E-4736-88F2-B44C5E48077D}"/>
              </a:ext>
            </a:extLst>
          </p:cNvPr>
          <p:cNvSpPr/>
          <p:nvPr/>
        </p:nvSpPr>
        <p:spPr>
          <a:xfrm>
            <a:off x="3510213" y="169008"/>
            <a:ext cx="1699504"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Home</a:t>
            </a:r>
          </a:p>
        </p:txBody>
      </p:sp>
    </p:spTree>
    <p:extLst>
      <p:ext uri="{BB962C8B-B14F-4D97-AF65-F5344CB8AC3E}">
        <p14:creationId xmlns:p14="http://schemas.microsoft.com/office/powerpoint/2010/main" val="187578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B0B762F9-4837-4404-BACE-F694CA87C661}"/>
              </a:ext>
            </a:extLst>
          </p:cNvPr>
          <p:cNvGraphicFramePr>
            <a:graphicFrameLocks noChangeAspect="1"/>
          </p:cNvGraphicFramePr>
          <p:nvPr>
            <p:extLst>
              <p:ext uri="{D42A27DB-BD31-4B8C-83A1-F6EECF244321}">
                <p14:modId xmlns:p14="http://schemas.microsoft.com/office/powerpoint/2010/main" val="1863781205"/>
              </p:ext>
            </p:extLst>
          </p:nvPr>
        </p:nvGraphicFramePr>
        <p:xfrm>
          <a:off x="734530" y="1224860"/>
          <a:ext cx="6772275" cy="5418138"/>
        </p:xfrm>
        <a:graphic>
          <a:graphicData uri="http://schemas.openxmlformats.org/presentationml/2006/ole">
            <mc:AlternateContent xmlns:mc="http://schemas.openxmlformats.org/markup-compatibility/2006">
              <mc:Choice xmlns:v="urn:schemas-microsoft-com:vml" Requires="v">
                <p:oleObj spid="_x0000_s3074" name="Acrobat Document" r:id="rId3" imgW="12191901" imgH="9753349" progId="AcroExch.Document.DC">
                  <p:embed/>
                </p:oleObj>
              </mc:Choice>
              <mc:Fallback>
                <p:oleObj name="Acrobat Document" r:id="rId3" imgW="12191901" imgH="9753349" progId="AcroExch.Document.DC">
                  <p:embed/>
                  <p:pic>
                    <p:nvPicPr>
                      <p:cNvPr id="2" name="Object 1">
                        <a:extLst>
                          <a:ext uri="{FF2B5EF4-FFF2-40B4-BE49-F238E27FC236}">
                            <a16:creationId xmlns:a16="http://schemas.microsoft.com/office/drawing/2014/main" id="{B0B762F9-4837-4404-BACE-F694CA87C661}"/>
                          </a:ext>
                        </a:extLst>
                      </p:cNvPr>
                      <p:cNvPicPr/>
                      <p:nvPr/>
                    </p:nvPicPr>
                    <p:blipFill>
                      <a:blip r:embed="rId4"/>
                      <a:stretch>
                        <a:fillRect/>
                      </a:stretch>
                    </p:blipFill>
                    <p:spPr>
                      <a:xfrm>
                        <a:off x="734530" y="1224860"/>
                        <a:ext cx="6772275" cy="541813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703607C7-24ED-4306-B51F-436C76364D2C}"/>
              </a:ext>
            </a:extLst>
          </p:cNvPr>
          <p:cNvSpPr/>
          <p:nvPr/>
        </p:nvSpPr>
        <p:spPr>
          <a:xfrm>
            <a:off x="2032511" y="215002"/>
            <a:ext cx="4522392"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&amp; Contact</a:t>
            </a:r>
          </a:p>
        </p:txBody>
      </p:sp>
    </p:spTree>
    <p:extLst>
      <p:ext uri="{BB962C8B-B14F-4D97-AF65-F5344CB8AC3E}">
        <p14:creationId xmlns:p14="http://schemas.microsoft.com/office/powerpoint/2010/main" val="155056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BAB33ACF-BA1E-4425-9D1B-ED73E72EE94A}"/>
              </a:ext>
            </a:extLst>
          </p:cNvPr>
          <p:cNvGraphicFramePr>
            <a:graphicFrameLocks noChangeAspect="1"/>
          </p:cNvGraphicFramePr>
          <p:nvPr>
            <p:extLst>
              <p:ext uri="{D42A27DB-BD31-4B8C-83A1-F6EECF244321}">
                <p14:modId xmlns:p14="http://schemas.microsoft.com/office/powerpoint/2010/main" val="2543552650"/>
              </p:ext>
            </p:extLst>
          </p:nvPr>
        </p:nvGraphicFramePr>
        <p:xfrm>
          <a:off x="615260" y="1219200"/>
          <a:ext cx="8131175" cy="5238268"/>
        </p:xfrm>
        <a:graphic>
          <a:graphicData uri="http://schemas.openxmlformats.org/presentationml/2006/ole">
            <mc:AlternateContent xmlns:mc="http://schemas.openxmlformats.org/markup-compatibility/2006">
              <mc:Choice xmlns:v="urn:schemas-microsoft-com:vml" Requires="v">
                <p:oleObj spid="_x0000_s4098" name="Acrobat Document" r:id="rId3" imgW="12191901" imgH="9753349" progId="AcroExch.Document.DC">
                  <p:embed/>
                </p:oleObj>
              </mc:Choice>
              <mc:Fallback>
                <p:oleObj name="Acrobat Document" r:id="rId3" imgW="12191901" imgH="9753349" progId="AcroExch.Document.DC">
                  <p:embed/>
                  <p:pic>
                    <p:nvPicPr>
                      <p:cNvPr id="2" name="Object 1">
                        <a:extLst>
                          <a:ext uri="{FF2B5EF4-FFF2-40B4-BE49-F238E27FC236}">
                            <a16:creationId xmlns:a16="http://schemas.microsoft.com/office/drawing/2014/main" id="{BAB33ACF-BA1E-4425-9D1B-ED73E72EE94A}"/>
                          </a:ext>
                        </a:extLst>
                      </p:cNvPr>
                      <p:cNvPicPr/>
                      <p:nvPr/>
                    </p:nvPicPr>
                    <p:blipFill>
                      <a:blip r:embed="rId4"/>
                      <a:stretch>
                        <a:fillRect/>
                      </a:stretch>
                    </p:blipFill>
                    <p:spPr>
                      <a:xfrm>
                        <a:off x="615260" y="1219200"/>
                        <a:ext cx="8131175" cy="523826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21AF9A4-F3EC-4262-9E58-F6A7938B2672}"/>
              </a:ext>
            </a:extLst>
          </p:cNvPr>
          <p:cNvSpPr/>
          <p:nvPr/>
        </p:nvSpPr>
        <p:spPr>
          <a:xfrm>
            <a:off x="3747844" y="268010"/>
            <a:ext cx="1595309"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Menu</a:t>
            </a:r>
          </a:p>
        </p:txBody>
      </p:sp>
    </p:spTree>
    <p:extLst>
      <p:ext uri="{BB962C8B-B14F-4D97-AF65-F5344CB8AC3E}">
        <p14:creationId xmlns:p14="http://schemas.microsoft.com/office/powerpoint/2010/main" val="196398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48A0D29D-D61A-4831-81BA-EEC28B38C89E}"/>
              </a:ext>
            </a:extLst>
          </p:cNvPr>
          <p:cNvGraphicFramePr>
            <a:graphicFrameLocks noChangeAspect="1"/>
          </p:cNvGraphicFramePr>
          <p:nvPr>
            <p:extLst>
              <p:ext uri="{D42A27DB-BD31-4B8C-83A1-F6EECF244321}">
                <p14:modId xmlns:p14="http://schemas.microsoft.com/office/powerpoint/2010/main" val="4144562488"/>
              </p:ext>
            </p:extLst>
          </p:nvPr>
        </p:nvGraphicFramePr>
        <p:xfrm>
          <a:off x="1012825" y="999571"/>
          <a:ext cx="7057749" cy="5646531"/>
        </p:xfrm>
        <a:graphic>
          <a:graphicData uri="http://schemas.openxmlformats.org/presentationml/2006/ole">
            <mc:AlternateContent xmlns:mc="http://schemas.openxmlformats.org/markup-compatibility/2006">
              <mc:Choice xmlns:v="urn:schemas-microsoft-com:vml" Requires="v">
                <p:oleObj spid="_x0000_s5122" name="Acrobat Document" r:id="rId3" imgW="12191901" imgH="9753349" progId="AcroExch.Document.DC">
                  <p:embed/>
                </p:oleObj>
              </mc:Choice>
              <mc:Fallback>
                <p:oleObj name="Acrobat Document" r:id="rId3" imgW="12191901" imgH="9753349" progId="AcroExch.Document.DC">
                  <p:embed/>
                  <p:pic>
                    <p:nvPicPr>
                      <p:cNvPr id="2" name="Object 1">
                        <a:extLst>
                          <a:ext uri="{FF2B5EF4-FFF2-40B4-BE49-F238E27FC236}">
                            <a16:creationId xmlns:a16="http://schemas.microsoft.com/office/drawing/2014/main" id="{48A0D29D-D61A-4831-81BA-EEC28B38C89E}"/>
                          </a:ext>
                        </a:extLst>
                      </p:cNvPr>
                      <p:cNvPicPr/>
                      <p:nvPr/>
                    </p:nvPicPr>
                    <p:blipFill>
                      <a:blip r:embed="rId4"/>
                      <a:stretch>
                        <a:fillRect/>
                      </a:stretch>
                    </p:blipFill>
                    <p:spPr>
                      <a:xfrm>
                        <a:off x="1012825" y="999571"/>
                        <a:ext cx="7057749" cy="564653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ED0D8D9-8A14-43A2-B920-0337A4B0AD9B}"/>
              </a:ext>
            </a:extLst>
          </p:cNvPr>
          <p:cNvSpPr/>
          <p:nvPr/>
        </p:nvSpPr>
        <p:spPr>
          <a:xfrm>
            <a:off x="3635525" y="211898"/>
            <a:ext cx="2221936" cy="646331"/>
          </a:xfrm>
          <a:prstGeom prst="rect">
            <a:avLst/>
          </a:prstGeom>
          <a:noFill/>
        </p:spPr>
        <p:txBody>
          <a:bodyPr wrap="squar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Order</a:t>
            </a:r>
          </a:p>
        </p:txBody>
      </p:sp>
    </p:spTree>
    <p:extLst>
      <p:ext uri="{BB962C8B-B14F-4D97-AF65-F5344CB8AC3E}">
        <p14:creationId xmlns:p14="http://schemas.microsoft.com/office/powerpoint/2010/main" val="4027994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E4EF42A7-E322-42A1-9CAF-3D1C81E4EFAE}"/>
              </a:ext>
            </a:extLst>
          </p:cNvPr>
          <p:cNvGraphicFramePr>
            <a:graphicFrameLocks noChangeAspect="1"/>
          </p:cNvGraphicFramePr>
          <p:nvPr>
            <p:extLst>
              <p:ext uri="{D42A27DB-BD31-4B8C-83A1-F6EECF244321}">
                <p14:modId xmlns:p14="http://schemas.microsoft.com/office/powerpoint/2010/main" val="2031238766"/>
              </p:ext>
            </p:extLst>
          </p:nvPr>
        </p:nvGraphicFramePr>
        <p:xfrm>
          <a:off x="1344129" y="1317625"/>
          <a:ext cx="4990410" cy="6985270"/>
        </p:xfrm>
        <a:graphic>
          <a:graphicData uri="http://schemas.openxmlformats.org/presentationml/2006/ole">
            <mc:AlternateContent xmlns:mc="http://schemas.openxmlformats.org/markup-compatibility/2006">
              <mc:Choice xmlns:v="urn:schemas-microsoft-com:vml" Requires="v">
                <p:oleObj spid="_x0000_s6146" name="Acrobat Document" r:id="rId3" imgW="5667037" imgH="8019948" progId="AcroExch.Document.DC">
                  <p:embed/>
                </p:oleObj>
              </mc:Choice>
              <mc:Fallback>
                <p:oleObj name="Acrobat Document" r:id="rId3" imgW="5667037" imgH="8019948" progId="AcroExch.Document.DC">
                  <p:embed/>
                  <p:pic>
                    <p:nvPicPr>
                      <p:cNvPr id="2" name="Object 1">
                        <a:extLst>
                          <a:ext uri="{FF2B5EF4-FFF2-40B4-BE49-F238E27FC236}">
                            <a16:creationId xmlns:a16="http://schemas.microsoft.com/office/drawing/2014/main" id="{E4EF42A7-E322-42A1-9CAF-3D1C81E4EFAE}"/>
                          </a:ext>
                        </a:extLst>
                      </p:cNvPr>
                      <p:cNvPicPr/>
                      <p:nvPr/>
                    </p:nvPicPr>
                    <p:blipFill>
                      <a:blip r:embed="rId4"/>
                      <a:stretch>
                        <a:fillRect/>
                      </a:stretch>
                    </p:blipFill>
                    <p:spPr>
                      <a:xfrm>
                        <a:off x="1344129" y="1317625"/>
                        <a:ext cx="4990410" cy="698527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F57917A1-6F5B-4FE6-AB3B-41F10F5D63B6}"/>
              </a:ext>
            </a:extLst>
          </p:cNvPr>
          <p:cNvSpPr/>
          <p:nvPr/>
        </p:nvSpPr>
        <p:spPr>
          <a:xfrm>
            <a:off x="2310307" y="671294"/>
            <a:ext cx="4196509" cy="646331"/>
          </a:xfrm>
          <a:prstGeom prst="rect">
            <a:avLst/>
          </a:prstGeom>
          <a:noFill/>
        </p:spPr>
        <p:txBody>
          <a:bodyPr wrap="squar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Mobile wireframe</a:t>
            </a:r>
          </a:p>
        </p:txBody>
      </p:sp>
    </p:spTree>
    <p:extLst>
      <p:ext uri="{BB962C8B-B14F-4D97-AF65-F5344CB8AC3E}">
        <p14:creationId xmlns:p14="http://schemas.microsoft.com/office/powerpoint/2010/main" val="3272971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644464-4778-4027-B3B6-AC8A47BF4543}"/>
              </a:ext>
            </a:extLst>
          </p:cNvPr>
          <p:cNvSpPr/>
          <p:nvPr/>
        </p:nvSpPr>
        <p:spPr>
          <a:xfrm>
            <a:off x="3254346" y="277144"/>
            <a:ext cx="319189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Mock-ups</a:t>
            </a:r>
          </a:p>
        </p:txBody>
      </p:sp>
      <p:sp>
        <p:nvSpPr>
          <p:cNvPr id="3" name="Rectangle 2">
            <a:extLst>
              <a:ext uri="{FF2B5EF4-FFF2-40B4-BE49-F238E27FC236}">
                <a16:creationId xmlns:a16="http://schemas.microsoft.com/office/drawing/2014/main" id="{C0F54581-4EF7-4F76-B092-8CA7B59C0A15}"/>
              </a:ext>
            </a:extLst>
          </p:cNvPr>
          <p:cNvSpPr/>
          <p:nvPr/>
        </p:nvSpPr>
        <p:spPr>
          <a:xfrm>
            <a:off x="530087" y="1702401"/>
            <a:ext cx="8282609" cy="1938992"/>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A mockup is a visual way of representing a product. While a wireframe mostly represents a product’s structure, a mockup shows how the product is going to look like. But still, a mockup is not clickable (just like the wireframe)</a:t>
            </a:r>
          </a:p>
          <a:p>
            <a:pPr algn="just"/>
            <a:r>
              <a:rPr lang="en-US" sz="2000" dirty="0">
                <a:latin typeface="Arial" panose="020B0604020202020204" pitchFamily="34" charset="0"/>
                <a:cs typeface="Arial" panose="020B0604020202020204" pitchFamily="34" charset="0"/>
              </a:rPr>
              <a:t>A mockup helps you make final decisions regarding a product’s color schemes, visual style, typography.</a:t>
            </a:r>
          </a:p>
        </p:txBody>
      </p:sp>
    </p:spTree>
    <p:extLst>
      <p:ext uri="{BB962C8B-B14F-4D97-AF65-F5344CB8AC3E}">
        <p14:creationId xmlns:p14="http://schemas.microsoft.com/office/powerpoint/2010/main" val="357446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8E548-C5FC-4AEA-98C8-3DEA2E72A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914" y="2747092"/>
            <a:ext cx="3796866" cy="3415170"/>
          </a:xfrm>
          <a:prstGeom prst="rect">
            <a:avLst/>
          </a:prstGeom>
        </p:spPr>
      </p:pic>
      <p:sp>
        <p:nvSpPr>
          <p:cNvPr id="4" name="TextBox 3">
            <a:extLst>
              <a:ext uri="{FF2B5EF4-FFF2-40B4-BE49-F238E27FC236}">
                <a16:creationId xmlns:a16="http://schemas.microsoft.com/office/drawing/2014/main" id="{36E25AC8-9762-4180-BE08-F107CDE20EA0}"/>
              </a:ext>
            </a:extLst>
          </p:cNvPr>
          <p:cNvSpPr txBox="1"/>
          <p:nvPr/>
        </p:nvSpPr>
        <p:spPr>
          <a:xfrm>
            <a:off x="1395914" y="695738"/>
            <a:ext cx="7416781" cy="1015663"/>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Prototyping needs to be accomplished for all 3 types of measurements devices-</a:t>
            </a:r>
          </a:p>
          <a:p>
            <a:pPr algn="just"/>
            <a:r>
              <a:rPr lang="en-US" sz="2000" dirty="0">
                <a:latin typeface="Arial" panose="020B0604020202020204" pitchFamily="34" charset="0"/>
                <a:cs typeface="Arial" panose="020B0604020202020204" pitchFamily="34" charset="0"/>
              </a:rPr>
              <a:t>Desktop/ Tablet and Mobile version.</a:t>
            </a:r>
          </a:p>
        </p:txBody>
      </p:sp>
    </p:spTree>
    <p:extLst>
      <p:ext uri="{BB962C8B-B14F-4D97-AF65-F5344CB8AC3E}">
        <p14:creationId xmlns:p14="http://schemas.microsoft.com/office/powerpoint/2010/main" val="3279264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438AF0-8669-4132-B1AB-16BD1E75CFF2}"/>
              </a:ext>
            </a:extLst>
          </p:cNvPr>
          <p:cNvSpPr/>
          <p:nvPr/>
        </p:nvSpPr>
        <p:spPr>
          <a:xfrm>
            <a:off x="3453986" y="0"/>
            <a:ext cx="3243196" cy="584775"/>
          </a:xfrm>
          <a:prstGeom prst="rect">
            <a:avLst/>
          </a:prstGeom>
          <a:noFill/>
        </p:spPr>
        <p:txBody>
          <a:bodyPr wrap="none" lIns="91440" tIns="45720" rIns="91440" bIns="45720">
            <a:spAutoFit/>
          </a:bodyPr>
          <a:lstStyle/>
          <a:p>
            <a:pPr algn="ctr"/>
            <a:r>
              <a:rPr lang="en-US" sz="32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Desktop version</a:t>
            </a:r>
          </a:p>
        </p:txBody>
      </p:sp>
      <p:pic>
        <p:nvPicPr>
          <p:cNvPr id="4" name="Picture 3">
            <a:extLst>
              <a:ext uri="{FF2B5EF4-FFF2-40B4-BE49-F238E27FC236}">
                <a16:creationId xmlns:a16="http://schemas.microsoft.com/office/drawing/2014/main" id="{35FEBD3C-1043-4598-B722-613FC1240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174" y="2132550"/>
            <a:ext cx="4075844" cy="4387519"/>
          </a:xfrm>
          <a:prstGeom prst="rect">
            <a:avLst/>
          </a:prstGeom>
        </p:spPr>
      </p:pic>
      <p:sp>
        <p:nvSpPr>
          <p:cNvPr id="7" name="Rectangle 6">
            <a:extLst>
              <a:ext uri="{FF2B5EF4-FFF2-40B4-BE49-F238E27FC236}">
                <a16:creationId xmlns:a16="http://schemas.microsoft.com/office/drawing/2014/main" id="{F94074A1-5A1A-4FA8-B24C-48C7B52D1764}"/>
              </a:ext>
            </a:extLst>
          </p:cNvPr>
          <p:cNvSpPr/>
          <p:nvPr/>
        </p:nvSpPr>
        <p:spPr>
          <a:xfrm>
            <a:off x="616046" y="863531"/>
            <a:ext cx="8819501" cy="646331"/>
          </a:xfrm>
          <a:prstGeom prst="rect">
            <a:avLst/>
          </a:prstGeom>
        </p:spPr>
        <p:txBody>
          <a:bodyPr wrap="square">
            <a:spAutoFit/>
          </a:bodyPr>
          <a:lstStyle/>
          <a:p>
            <a:r>
              <a:rPr lang="en-US" dirty="0">
                <a:solidFill>
                  <a:srgbClr val="0070C0"/>
                </a:solidFill>
                <a:hlinkClick r:id="rId3">
                  <a:extLst>
                    <a:ext uri="{A12FA001-AC4F-418D-AE19-62706E023703}">
                      <ahyp:hlinkClr xmlns:ahyp="http://schemas.microsoft.com/office/drawing/2018/hyperlinkcolor" val="tx"/>
                    </a:ext>
                  </a:extLst>
                </a:hlinkClick>
              </a:rPr>
              <a:t>https://preview.uxpin.com/3e9247d32cf37c88eef03fe042dd3401ef9337e4#/pages/116097485/simulate/no-panels?mode=i</a:t>
            </a:r>
            <a:endParaRPr lang="en-US" dirty="0">
              <a:solidFill>
                <a:srgbClr val="0070C0"/>
              </a:solidFill>
            </a:endParaRPr>
          </a:p>
        </p:txBody>
      </p:sp>
      <p:pic>
        <p:nvPicPr>
          <p:cNvPr id="8" name="Picture 7">
            <a:extLst>
              <a:ext uri="{FF2B5EF4-FFF2-40B4-BE49-F238E27FC236}">
                <a16:creationId xmlns:a16="http://schemas.microsoft.com/office/drawing/2014/main" id="{2915508F-8E1D-4FF2-AFAC-89C4C73DC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402" y="2132550"/>
            <a:ext cx="3723530" cy="4387518"/>
          </a:xfrm>
          <a:prstGeom prst="rect">
            <a:avLst/>
          </a:prstGeom>
        </p:spPr>
      </p:pic>
    </p:spTree>
    <p:extLst>
      <p:ext uri="{BB962C8B-B14F-4D97-AF65-F5344CB8AC3E}">
        <p14:creationId xmlns:p14="http://schemas.microsoft.com/office/powerpoint/2010/main" val="133514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7F4CE4-C35F-4ABC-BB95-DB2F3F545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87" y="1302804"/>
            <a:ext cx="7182680" cy="5350177"/>
          </a:xfrm>
          <a:prstGeom prst="rect">
            <a:avLst/>
          </a:prstGeom>
        </p:spPr>
      </p:pic>
      <p:sp>
        <p:nvSpPr>
          <p:cNvPr id="4" name="Rectangle 3">
            <a:extLst>
              <a:ext uri="{FF2B5EF4-FFF2-40B4-BE49-F238E27FC236}">
                <a16:creationId xmlns:a16="http://schemas.microsoft.com/office/drawing/2014/main" id="{B044F513-0C2F-439D-AFCC-0E374047AEFB}"/>
              </a:ext>
            </a:extLst>
          </p:cNvPr>
          <p:cNvSpPr/>
          <p:nvPr/>
        </p:nvSpPr>
        <p:spPr>
          <a:xfrm>
            <a:off x="1896607" y="205019"/>
            <a:ext cx="4066871"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UX- process</a:t>
            </a:r>
          </a:p>
        </p:txBody>
      </p:sp>
    </p:spTree>
    <p:extLst>
      <p:ext uri="{BB962C8B-B14F-4D97-AF65-F5344CB8AC3E}">
        <p14:creationId xmlns:p14="http://schemas.microsoft.com/office/powerpoint/2010/main" val="4234614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B343CE-9354-4583-962D-ECF264F6C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51" y="748171"/>
            <a:ext cx="4589623" cy="5361657"/>
          </a:xfrm>
          <a:prstGeom prst="rect">
            <a:avLst/>
          </a:prstGeom>
        </p:spPr>
      </p:pic>
      <p:pic>
        <p:nvPicPr>
          <p:cNvPr id="5" name="Picture 4">
            <a:extLst>
              <a:ext uri="{FF2B5EF4-FFF2-40B4-BE49-F238E27FC236}">
                <a16:creationId xmlns:a16="http://schemas.microsoft.com/office/drawing/2014/main" id="{0CA78E02-E3A4-4D03-B511-CC77B087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47" y="748171"/>
            <a:ext cx="4463476" cy="5361657"/>
          </a:xfrm>
          <a:prstGeom prst="rect">
            <a:avLst/>
          </a:prstGeom>
        </p:spPr>
      </p:pic>
    </p:spTree>
    <p:extLst>
      <p:ext uri="{BB962C8B-B14F-4D97-AF65-F5344CB8AC3E}">
        <p14:creationId xmlns:p14="http://schemas.microsoft.com/office/powerpoint/2010/main" val="3845362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D773FF-DB6E-4F1B-B3F7-BE6898AD3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39" y="1152602"/>
            <a:ext cx="7210425" cy="5286375"/>
          </a:xfrm>
          <a:prstGeom prst="rect">
            <a:avLst/>
          </a:prstGeom>
        </p:spPr>
      </p:pic>
    </p:spTree>
    <p:extLst>
      <p:ext uri="{BB962C8B-B14F-4D97-AF65-F5344CB8AC3E}">
        <p14:creationId xmlns:p14="http://schemas.microsoft.com/office/powerpoint/2010/main" val="227577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42341D-BFDD-42FB-9F7F-9969DAECAEA3}"/>
              </a:ext>
            </a:extLst>
          </p:cNvPr>
          <p:cNvSpPr/>
          <p:nvPr/>
        </p:nvSpPr>
        <p:spPr>
          <a:xfrm>
            <a:off x="2487048" y="197631"/>
            <a:ext cx="5230085"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Tablet/iPad version</a:t>
            </a:r>
          </a:p>
        </p:txBody>
      </p:sp>
      <p:pic>
        <p:nvPicPr>
          <p:cNvPr id="4" name="Picture 3">
            <a:extLst>
              <a:ext uri="{FF2B5EF4-FFF2-40B4-BE49-F238E27FC236}">
                <a16:creationId xmlns:a16="http://schemas.microsoft.com/office/drawing/2014/main" id="{E7F49317-B867-4AD9-B880-451A4E3A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112" y="1490419"/>
            <a:ext cx="3645159" cy="4715440"/>
          </a:xfrm>
          <a:prstGeom prst="rect">
            <a:avLst/>
          </a:prstGeom>
        </p:spPr>
      </p:pic>
      <p:pic>
        <p:nvPicPr>
          <p:cNvPr id="6" name="Picture 5">
            <a:extLst>
              <a:ext uri="{FF2B5EF4-FFF2-40B4-BE49-F238E27FC236}">
                <a16:creationId xmlns:a16="http://schemas.microsoft.com/office/drawing/2014/main" id="{495826D5-B3AE-49F5-94AA-5342F39FD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61" y="1528819"/>
            <a:ext cx="3756992" cy="4696240"/>
          </a:xfrm>
          <a:prstGeom prst="rect">
            <a:avLst/>
          </a:prstGeom>
        </p:spPr>
      </p:pic>
    </p:spTree>
    <p:extLst>
      <p:ext uri="{BB962C8B-B14F-4D97-AF65-F5344CB8AC3E}">
        <p14:creationId xmlns:p14="http://schemas.microsoft.com/office/powerpoint/2010/main" val="2626548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5E7E7-900F-4780-ABB2-59A022ED8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13" y="677517"/>
            <a:ext cx="4408522" cy="5502966"/>
          </a:xfrm>
          <a:prstGeom prst="rect">
            <a:avLst/>
          </a:prstGeom>
        </p:spPr>
      </p:pic>
      <p:pic>
        <p:nvPicPr>
          <p:cNvPr id="5" name="Picture 4">
            <a:extLst>
              <a:ext uri="{FF2B5EF4-FFF2-40B4-BE49-F238E27FC236}">
                <a16:creationId xmlns:a16="http://schemas.microsoft.com/office/drawing/2014/main" id="{82581FFA-28BA-427F-9BE2-5D2574C65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67" y="677517"/>
            <a:ext cx="4114221" cy="5502966"/>
          </a:xfrm>
          <a:prstGeom prst="rect">
            <a:avLst/>
          </a:prstGeom>
        </p:spPr>
      </p:pic>
    </p:spTree>
    <p:extLst>
      <p:ext uri="{BB962C8B-B14F-4D97-AF65-F5344CB8AC3E}">
        <p14:creationId xmlns:p14="http://schemas.microsoft.com/office/powerpoint/2010/main" val="263918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CB702-A079-44BC-BB03-B9773AEE0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935" y="728869"/>
            <a:ext cx="4534084" cy="5711687"/>
          </a:xfrm>
          <a:prstGeom prst="rect">
            <a:avLst/>
          </a:prstGeom>
        </p:spPr>
      </p:pic>
    </p:spTree>
    <p:extLst>
      <p:ext uri="{BB962C8B-B14F-4D97-AF65-F5344CB8AC3E}">
        <p14:creationId xmlns:p14="http://schemas.microsoft.com/office/powerpoint/2010/main" val="4286318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2A79E-97D8-402E-8C46-E4F71AFA23D0}"/>
              </a:ext>
            </a:extLst>
          </p:cNvPr>
          <p:cNvSpPr/>
          <p:nvPr/>
        </p:nvSpPr>
        <p:spPr>
          <a:xfrm>
            <a:off x="2664562" y="316901"/>
            <a:ext cx="487505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Mobile version</a:t>
            </a:r>
          </a:p>
        </p:txBody>
      </p:sp>
      <p:pic>
        <p:nvPicPr>
          <p:cNvPr id="4" name="Picture 3">
            <a:extLst>
              <a:ext uri="{FF2B5EF4-FFF2-40B4-BE49-F238E27FC236}">
                <a16:creationId xmlns:a16="http://schemas.microsoft.com/office/drawing/2014/main" id="{8371723E-A88F-4869-A1EC-30930C35C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290" y="1140839"/>
            <a:ext cx="5290180" cy="5261113"/>
          </a:xfrm>
          <a:prstGeom prst="rect">
            <a:avLst/>
          </a:prstGeom>
        </p:spPr>
      </p:pic>
      <p:pic>
        <p:nvPicPr>
          <p:cNvPr id="6" name="Picture 5">
            <a:extLst>
              <a:ext uri="{FF2B5EF4-FFF2-40B4-BE49-F238E27FC236}">
                <a16:creationId xmlns:a16="http://schemas.microsoft.com/office/drawing/2014/main" id="{66157AE7-C18E-42C1-B10A-7C6EEBEF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530" y="1240231"/>
            <a:ext cx="4810466" cy="5062330"/>
          </a:xfrm>
          <a:prstGeom prst="rect">
            <a:avLst/>
          </a:prstGeom>
        </p:spPr>
      </p:pic>
      <p:pic>
        <p:nvPicPr>
          <p:cNvPr id="8" name="Picture 7">
            <a:extLst>
              <a:ext uri="{FF2B5EF4-FFF2-40B4-BE49-F238E27FC236}">
                <a16:creationId xmlns:a16="http://schemas.microsoft.com/office/drawing/2014/main" id="{B4F5F25D-BA90-4929-B1A3-4264F4680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49" y="1240231"/>
            <a:ext cx="5090298" cy="5062330"/>
          </a:xfrm>
          <a:prstGeom prst="rect">
            <a:avLst/>
          </a:prstGeom>
        </p:spPr>
      </p:pic>
    </p:spTree>
    <p:extLst>
      <p:ext uri="{BB962C8B-B14F-4D97-AF65-F5344CB8AC3E}">
        <p14:creationId xmlns:p14="http://schemas.microsoft.com/office/powerpoint/2010/main" val="691580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26D0F-705D-4F95-940B-724965959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158" y="973780"/>
            <a:ext cx="4869494" cy="5181854"/>
          </a:xfrm>
          <a:prstGeom prst="rect">
            <a:avLst/>
          </a:prstGeom>
        </p:spPr>
      </p:pic>
      <p:pic>
        <p:nvPicPr>
          <p:cNvPr id="5" name="Picture 4">
            <a:extLst>
              <a:ext uri="{FF2B5EF4-FFF2-40B4-BE49-F238E27FC236}">
                <a16:creationId xmlns:a16="http://schemas.microsoft.com/office/drawing/2014/main" id="{27BA6448-984B-4D9F-8CB2-8DF575D0C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348" y="973780"/>
            <a:ext cx="4869493" cy="5181854"/>
          </a:xfrm>
          <a:prstGeom prst="rect">
            <a:avLst/>
          </a:prstGeom>
        </p:spPr>
      </p:pic>
      <p:pic>
        <p:nvPicPr>
          <p:cNvPr id="7" name="Picture 6">
            <a:extLst>
              <a:ext uri="{FF2B5EF4-FFF2-40B4-BE49-F238E27FC236}">
                <a16:creationId xmlns:a16="http://schemas.microsoft.com/office/drawing/2014/main" id="{B4384650-2333-4210-9FD5-15FD3935E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69" y="973780"/>
            <a:ext cx="5210483" cy="5181854"/>
          </a:xfrm>
          <a:prstGeom prst="rect">
            <a:avLst/>
          </a:prstGeom>
        </p:spPr>
      </p:pic>
    </p:spTree>
    <p:extLst>
      <p:ext uri="{BB962C8B-B14F-4D97-AF65-F5344CB8AC3E}">
        <p14:creationId xmlns:p14="http://schemas.microsoft.com/office/powerpoint/2010/main" val="3418716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3E0D7-A9F9-4D29-A1BB-DAE969DEB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920" y="314811"/>
            <a:ext cx="6895889" cy="6695809"/>
          </a:xfrm>
          <a:prstGeom prst="rect">
            <a:avLst/>
          </a:prstGeom>
        </p:spPr>
      </p:pic>
      <p:pic>
        <p:nvPicPr>
          <p:cNvPr id="5" name="Picture 4">
            <a:extLst>
              <a:ext uri="{FF2B5EF4-FFF2-40B4-BE49-F238E27FC236}">
                <a16:creationId xmlns:a16="http://schemas.microsoft.com/office/drawing/2014/main" id="{CE97A18B-A06A-45ED-8B7C-EA3453FD1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409" y="314811"/>
            <a:ext cx="6732801" cy="6695809"/>
          </a:xfrm>
          <a:prstGeom prst="rect">
            <a:avLst/>
          </a:prstGeom>
        </p:spPr>
      </p:pic>
      <p:pic>
        <p:nvPicPr>
          <p:cNvPr id="7" name="Picture 6">
            <a:extLst>
              <a:ext uri="{FF2B5EF4-FFF2-40B4-BE49-F238E27FC236}">
                <a16:creationId xmlns:a16="http://schemas.microsoft.com/office/drawing/2014/main" id="{4533771D-D250-49D7-97BE-EDD95641C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412" y="563509"/>
            <a:ext cx="3623576" cy="6198412"/>
          </a:xfrm>
          <a:prstGeom prst="rect">
            <a:avLst/>
          </a:prstGeom>
        </p:spPr>
      </p:pic>
    </p:spTree>
    <p:extLst>
      <p:ext uri="{BB962C8B-B14F-4D97-AF65-F5344CB8AC3E}">
        <p14:creationId xmlns:p14="http://schemas.microsoft.com/office/powerpoint/2010/main" val="1520045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1D1CE5-E65F-4661-9394-C0450B9F43C5}"/>
              </a:ext>
            </a:extLst>
          </p:cNvPr>
          <p:cNvSpPr/>
          <p:nvPr/>
        </p:nvSpPr>
        <p:spPr>
          <a:xfrm>
            <a:off x="2149980" y="1284308"/>
            <a:ext cx="51090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Documentation</a:t>
            </a:r>
          </a:p>
        </p:txBody>
      </p:sp>
    </p:spTree>
    <p:extLst>
      <p:ext uri="{BB962C8B-B14F-4D97-AF65-F5344CB8AC3E}">
        <p14:creationId xmlns:p14="http://schemas.microsoft.com/office/powerpoint/2010/main" val="90786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1034B8-BEC9-42C3-90B3-52DC9628EC19}"/>
              </a:ext>
            </a:extLst>
          </p:cNvPr>
          <p:cNvSpPr/>
          <p:nvPr/>
        </p:nvSpPr>
        <p:spPr>
          <a:xfrm>
            <a:off x="540726" y="408369"/>
            <a:ext cx="3376245" cy="584775"/>
          </a:xfrm>
          <a:prstGeom prst="rect">
            <a:avLst/>
          </a:prstGeom>
        </p:spPr>
        <p:txBody>
          <a:bodyPr wrap="none">
            <a:spAutoFit/>
          </a:bodyPr>
          <a:lstStyle/>
          <a:p>
            <a:r>
              <a:rPr lang="en-US" dirty="0"/>
              <a:t> </a:t>
            </a:r>
            <a:r>
              <a:rPr lang="en-US" sz="3200" u="sng" dirty="0"/>
              <a:t>Content Strategy</a:t>
            </a:r>
          </a:p>
        </p:txBody>
      </p:sp>
      <p:sp>
        <p:nvSpPr>
          <p:cNvPr id="3" name="TextBox 2">
            <a:extLst>
              <a:ext uri="{FF2B5EF4-FFF2-40B4-BE49-F238E27FC236}">
                <a16:creationId xmlns:a16="http://schemas.microsoft.com/office/drawing/2014/main" id="{E9012032-609C-427D-A82C-2A00C60582BD}"/>
              </a:ext>
            </a:extLst>
          </p:cNvPr>
          <p:cNvSpPr txBox="1"/>
          <p:nvPr/>
        </p:nvSpPr>
        <p:spPr>
          <a:xfrm>
            <a:off x="1656522" y="1557131"/>
            <a:ext cx="6493566" cy="830997"/>
          </a:xfrm>
          <a:prstGeom prst="rect">
            <a:avLst/>
          </a:prstGeom>
          <a:noFill/>
        </p:spPr>
        <p:txBody>
          <a:bodyPr wrap="square" rtlCol="0">
            <a:spAutoFit/>
          </a:bodyPr>
          <a:lstStyle/>
          <a:p>
            <a:r>
              <a:rPr lang="en-US" sz="2400" dirty="0"/>
              <a:t>Taste of India, Miramar, Wellington</a:t>
            </a:r>
          </a:p>
          <a:p>
            <a:r>
              <a:rPr lang="en-US" sz="2400" dirty="0">
                <a:hlinkClick r:id="rId2"/>
              </a:rPr>
              <a:t>https://tasteofindiamiramar.weebly.com/</a:t>
            </a:r>
            <a:endParaRPr lang="en-US" sz="2400" dirty="0"/>
          </a:p>
        </p:txBody>
      </p:sp>
      <p:sp>
        <p:nvSpPr>
          <p:cNvPr id="4" name="TextBox 3">
            <a:extLst>
              <a:ext uri="{FF2B5EF4-FFF2-40B4-BE49-F238E27FC236}">
                <a16:creationId xmlns:a16="http://schemas.microsoft.com/office/drawing/2014/main" id="{72C1C8A9-50AC-4968-9C53-B4520795B74B}"/>
              </a:ext>
            </a:extLst>
          </p:cNvPr>
          <p:cNvSpPr txBox="1"/>
          <p:nvPr/>
        </p:nvSpPr>
        <p:spPr>
          <a:xfrm>
            <a:off x="755374" y="2683565"/>
            <a:ext cx="8044070" cy="4678204"/>
          </a:xfrm>
          <a:prstGeom prst="rect">
            <a:avLst/>
          </a:prstGeom>
          <a:noFill/>
        </p:spPr>
        <p:txBody>
          <a:bodyPr wrap="square" rtlCol="0">
            <a:spAutoFit/>
          </a:bodyPr>
          <a:lstStyle/>
          <a:p>
            <a:pPr algn="ctr"/>
            <a:r>
              <a:rPr lang="en-US" sz="2800" b="1" u="sng" dirty="0"/>
              <a:t>Project- brief</a:t>
            </a:r>
            <a:endParaRPr lang="en-US" sz="2400" b="1" u="sng" dirty="0"/>
          </a:p>
          <a:p>
            <a:br>
              <a:rPr lang="en-US" dirty="0"/>
            </a:br>
            <a:r>
              <a:rPr lang="en-US" dirty="0"/>
              <a:t>Taste of India Miramar is looking to update their existing website in order to encourage orders via the site, as well as improve the information present on the site. </a:t>
            </a:r>
          </a:p>
          <a:p>
            <a:br>
              <a:rPr lang="en-US" dirty="0"/>
            </a:br>
            <a:r>
              <a:rPr lang="en-US" dirty="0"/>
              <a:t>As the store is take-away only there is no need for an online delivery service however a system to place and pay for pick-up orders online could be implemented depending on our research results. </a:t>
            </a:r>
          </a:p>
          <a:p>
            <a:br>
              <a:rPr lang="en-US" dirty="0"/>
            </a:br>
            <a:r>
              <a:rPr lang="en-US" dirty="0"/>
              <a:t>The existing site lacks relevant information about the store, a text menu, information on the contact page as well as any images of the store or food sold within.</a:t>
            </a:r>
          </a:p>
          <a:p>
            <a:br>
              <a:rPr lang="en-US" dirty="0"/>
            </a:br>
            <a:br>
              <a:rPr lang="en-US" dirty="0"/>
            </a:br>
            <a:endParaRPr lang="en-US" dirty="0"/>
          </a:p>
        </p:txBody>
      </p:sp>
    </p:spTree>
    <p:extLst>
      <p:ext uri="{BB962C8B-B14F-4D97-AF65-F5344CB8AC3E}">
        <p14:creationId xmlns:p14="http://schemas.microsoft.com/office/powerpoint/2010/main" val="292498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2EB622-5BEE-44AE-A2CF-64C85378C87F}"/>
              </a:ext>
            </a:extLst>
          </p:cNvPr>
          <p:cNvSpPr txBox="1"/>
          <p:nvPr/>
        </p:nvSpPr>
        <p:spPr>
          <a:xfrm>
            <a:off x="728869" y="669235"/>
            <a:ext cx="7659757" cy="5909310"/>
          </a:xfrm>
          <a:prstGeom prst="rect">
            <a:avLst/>
          </a:prstGeom>
          <a:noFill/>
        </p:spPr>
        <p:txBody>
          <a:bodyPr wrap="square" rtlCol="0">
            <a:spAutoFit/>
          </a:bodyPr>
          <a:lstStyle/>
          <a:p>
            <a:r>
              <a:rPr lang="en-US" dirty="0"/>
              <a:t>Our research will focus on what elements users wish to see most on a restaurant page, with our assumption being that contact/location information, ordering functions and imagery to be the highest priority.</a:t>
            </a:r>
          </a:p>
          <a:p>
            <a:br>
              <a:rPr lang="en-US" dirty="0"/>
            </a:br>
            <a:r>
              <a:rPr lang="en-US" dirty="0"/>
              <a:t>Fonts</a:t>
            </a:r>
          </a:p>
          <a:p>
            <a:br>
              <a:rPr lang="en-US" dirty="0"/>
            </a:br>
            <a:r>
              <a:rPr lang="en-US" dirty="0"/>
              <a:t>We wanted our font choice to reflect the fonts used on the physical store front, while keeping the body text simple enough to increase readability.</a:t>
            </a:r>
          </a:p>
          <a:p>
            <a:br>
              <a:rPr lang="en-US" dirty="0"/>
            </a:br>
            <a:r>
              <a:rPr lang="en-US" dirty="0"/>
              <a:t>For our header we used a similar high width sign-painter style font, named sansita, which has minimal flicks to retain readability on mobile screens while retaining a distinctive appearance to the body text</a:t>
            </a:r>
          </a:p>
          <a:p>
            <a:br>
              <a:rPr lang="en-US" dirty="0"/>
            </a:br>
            <a:r>
              <a:rPr lang="en-US" dirty="0"/>
              <a:t>Colors</a:t>
            </a:r>
          </a:p>
          <a:p>
            <a:br>
              <a:rPr lang="en-US" dirty="0"/>
            </a:br>
            <a:r>
              <a:rPr lang="en-US" dirty="0"/>
              <a:t>For our main colors we again took inspiration from the physical store front, using a subdued pink color for body background, and a darker shade for separate elements such as header navigation.</a:t>
            </a:r>
          </a:p>
          <a:p>
            <a:br>
              <a:rPr lang="en-US" dirty="0"/>
            </a:br>
            <a:endParaRPr lang="en-US" dirty="0"/>
          </a:p>
        </p:txBody>
      </p:sp>
    </p:spTree>
    <p:extLst>
      <p:ext uri="{BB962C8B-B14F-4D97-AF65-F5344CB8AC3E}">
        <p14:creationId xmlns:p14="http://schemas.microsoft.com/office/powerpoint/2010/main" val="197776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1469BB-112C-4AB8-BB38-309284B4280A}"/>
              </a:ext>
            </a:extLst>
          </p:cNvPr>
          <p:cNvSpPr/>
          <p:nvPr/>
        </p:nvSpPr>
        <p:spPr>
          <a:xfrm>
            <a:off x="861391" y="751344"/>
            <a:ext cx="7991061" cy="5355312"/>
          </a:xfrm>
          <a:prstGeom prst="rect">
            <a:avLst/>
          </a:prstGeom>
        </p:spPr>
        <p:txBody>
          <a:bodyPr wrap="square">
            <a:spAutoFit/>
          </a:bodyPr>
          <a:lstStyle/>
          <a:p>
            <a:r>
              <a:rPr lang="en-US" dirty="0"/>
              <a:t>Our highlight color is a similar yellow to what appears on the store-front, however again subdued a little to ease the contrast when viewed on screens.</a:t>
            </a:r>
          </a:p>
          <a:p>
            <a:br>
              <a:rPr lang="en-US" dirty="0"/>
            </a:br>
            <a:r>
              <a:rPr lang="en-US" dirty="0"/>
              <a:t>These two colors create a visual link to the physical location, as the store operates as take-away only we thought users might appreciate a visual confirmation that the store and site are linked.</a:t>
            </a:r>
          </a:p>
          <a:p>
            <a:br>
              <a:rPr lang="en-US" dirty="0"/>
            </a:br>
            <a:r>
              <a:rPr lang="en-US" dirty="0"/>
              <a:t>Imagery</a:t>
            </a:r>
          </a:p>
          <a:p>
            <a:br>
              <a:rPr lang="en-US" dirty="0"/>
            </a:br>
            <a:r>
              <a:rPr lang="en-US" dirty="0"/>
              <a:t>Due to the site having minimal imagery of their own on the site, we chose to add in imagery related to the services they offer, specifically images of curry dishes and various ingredients used in </a:t>
            </a:r>
            <a:r>
              <a:rPr lang="en-US" dirty="0" err="1"/>
              <a:t>indian</a:t>
            </a:r>
            <a:r>
              <a:rPr lang="en-US" dirty="0"/>
              <a:t> cooking.</a:t>
            </a:r>
          </a:p>
          <a:p>
            <a:br>
              <a:rPr lang="en-US" dirty="0"/>
            </a:br>
            <a:r>
              <a:rPr lang="en-US" dirty="0"/>
              <a:t>We decided to forgo having images present on our mobile order system to save space, instead having thumbnails present on the menu for users to click and see a larger image of each dis if needed, this was backed up in our research with most being indifferent to having images alongside the menu.</a:t>
            </a:r>
          </a:p>
        </p:txBody>
      </p:sp>
    </p:spTree>
    <p:extLst>
      <p:ext uri="{BB962C8B-B14F-4D97-AF65-F5344CB8AC3E}">
        <p14:creationId xmlns:p14="http://schemas.microsoft.com/office/powerpoint/2010/main" val="2841894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290D1-6AE0-40FD-A82E-DA41606D6E90}"/>
              </a:ext>
            </a:extLst>
          </p:cNvPr>
          <p:cNvSpPr txBox="1"/>
          <p:nvPr/>
        </p:nvSpPr>
        <p:spPr>
          <a:xfrm>
            <a:off x="636103" y="404192"/>
            <a:ext cx="2756453" cy="646331"/>
          </a:xfrm>
          <a:prstGeom prst="rect">
            <a:avLst/>
          </a:prstGeom>
          <a:noFill/>
        </p:spPr>
        <p:txBody>
          <a:bodyPr wrap="square" rtlCol="0">
            <a:spAutoFit/>
          </a:bodyPr>
          <a:lstStyle/>
          <a:p>
            <a:r>
              <a:rPr lang="en-US" sz="3600" u="sng" dirty="0"/>
              <a:t>Research</a:t>
            </a:r>
            <a:endParaRPr lang="en-US" u="sng" dirty="0"/>
          </a:p>
        </p:txBody>
      </p:sp>
      <p:sp>
        <p:nvSpPr>
          <p:cNvPr id="4" name="TextBox 3">
            <a:extLst>
              <a:ext uri="{FF2B5EF4-FFF2-40B4-BE49-F238E27FC236}">
                <a16:creationId xmlns:a16="http://schemas.microsoft.com/office/drawing/2014/main" id="{099E8D39-0CBB-4963-947E-7728FCA84BC6}"/>
              </a:ext>
            </a:extLst>
          </p:cNvPr>
          <p:cNvSpPr txBox="1"/>
          <p:nvPr/>
        </p:nvSpPr>
        <p:spPr>
          <a:xfrm>
            <a:off x="636103" y="1560444"/>
            <a:ext cx="6917636" cy="4247317"/>
          </a:xfrm>
          <a:prstGeom prst="rect">
            <a:avLst/>
          </a:prstGeom>
          <a:noFill/>
        </p:spPr>
        <p:txBody>
          <a:bodyPr wrap="square" rtlCol="0">
            <a:spAutoFit/>
          </a:bodyPr>
          <a:lstStyle/>
          <a:p>
            <a:r>
              <a:rPr lang="en-US" dirty="0"/>
              <a:t>Here we start our research part for making our website effective and efficient for user. For that our first task was to perform “Competitive Analysis”.</a:t>
            </a:r>
          </a:p>
          <a:p>
            <a:endParaRPr lang="en-US" dirty="0"/>
          </a:p>
          <a:p>
            <a:r>
              <a:rPr lang="en-US" dirty="0"/>
              <a:t>We found 2 strong Indian restaurants in the same area Miramar, Wellington.</a:t>
            </a:r>
          </a:p>
          <a:p>
            <a:endParaRPr lang="en-US" dirty="0"/>
          </a:p>
          <a:p>
            <a:pPr marL="342900" indent="-342900">
              <a:buAutoNum type="arabicPeriod"/>
            </a:pPr>
            <a:r>
              <a:rPr lang="en-US" dirty="0" err="1"/>
              <a:t>Tulsi</a:t>
            </a:r>
            <a:r>
              <a:rPr lang="en-US" dirty="0"/>
              <a:t> Contemporary Indian cuisine, Miramar  (Wellington)</a:t>
            </a:r>
          </a:p>
          <a:p>
            <a:pPr marL="342900" indent="-342900">
              <a:buAutoNum type="arabicPeriod"/>
            </a:pPr>
            <a:endParaRPr lang="en-US" dirty="0"/>
          </a:p>
          <a:p>
            <a:r>
              <a:rPr lang="en-US" dirty="0"/>
              <a:t>     </a:t>
            </a:r>
            <a:r>
              <a:rPr lang="en-US" dirty="0">
                <a:solidFill>
                  <a:srgbClr val="0070C0"/>
                </a:solidFill>
                <a:hlinkClick r:id="rId2">
                  <a:extLst>
                    <a:ext uri="{A12FA001-AC4F-418D-AE19-62706E023703}">
                      <ahyp:hlinkClr xmlns:ahyp="http://schemas.microsoft.com/office/drawing/2018/hyperlinkcolor" val="tx"/>
                    </a:ext>
                  </a:extLst>
                </a:hlinkClick>
              </a:rPr>
              <a:t>https://tulsi.co.nz/tulsi-miramar/</a:t>
            </a:r>
            <a:endParaRPr lang="en-US" dirty="0">
              <a:solidFill>
                <a:srgbClr val="0070C0"/>
              </a:solidFill>
            </a:endParaRPr>
          </a:p>
          <a:p>
            <a:endParaRPr lang="en-US" dirty="0"/>
          </a:p>
          <a:p>
            <a:pPr marL="342900" indent="-342900">
              <a:buAutoNum type="arabicPeriod" startAt="2"/>
            </a:pPr>
            <a:r>
              <a:rPr lang="en-US" dirty="0"/>
              <a:t>The Balti house, Miramar (Wellington)</a:t>
            </a:r>
          </a:p>
          <a:p>
            <a:pPr marL="342900" indent="-342900">
              <a:buAutoNum type="arabicPeriod" startAt="2"/>
            </a:pPr>
            <a:endParaRPr lang="en-US" dirty="0"/>
          </a:p>
          <a:p>
            <a:r>
              <a:rPr lang="en-US" dirty="0"/>
              <a:t>	</a:t>
            </a:r>
            <a:r>
              <a:rPr lang="en-US" dirty="0">
                <a:solidFill>
                  <a:srgbClr val="0070C0"/>
                </a:solidFill>
                <a:hlinkClick r:id="rId3">
                  <a:extLst>
                    <a:ext uri="{A12FA001-AC4F-418D-AE19-62706E023703}">
                      <ahyp:hlinkClr xmlns:ahyp="http://schemas.microsoft.com/office/drawing/2018/hyperlinkcolor" val="tx"/>
                    </a:ext>
                  </a:extLst>
                </a:hlinkClick>
              </a:rPr>
              <a:t>http://www.baltihouse.co.nz/</a:t>
            </a:r>
            <a:endParaRPr lang="en-US" dirty="0">
              <a:solidFill>
                <a:srgbClr val="0070C0"/>
              </a:solidFill>
            </a:endParaRPr>
          </a:p>
          <a:p>
            <a:endParaRPr lang="en-US" dirty="0"/>
          </a:p>
        </p:txBody>
      </p:sp>
    </p:spTree>
    <p:extLst>
      <p:ext uri="{BB962C8B-B14F-4D97-AF65-F5344CB8AC3E}">
        <p14:creationId xmlns:p14="http://schemas.microsoft.com/office/powerpoint/2010/main" val="243379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A3FE0-13B1-4B85-ABFA-193B2ADB7760}"/>
              </a:ext>
            </a:extLst>
          </p:cNvPr>
          <p:cNvSpPr txBox="1"/>
          <p:nvPr/>
        </p:nvSpPr>
        <p:spPr>
          <a:xfrm>
            <a:off x="2902225" y="191316"/>
            <a:ext cx="5208105" cy="584775"/>
          </a:xfrm>
          <a:prstGeom prst="rect">
            <a:avLst/>
          </a:prstGeom>
          <a:noFill/>
        </p:spPr>
        <p:txBody>
          <a:bodyPr wrap="square" rtlCol="0">
            <a:spAutoFit/>
          </a:bodyPr>
          <a:lstStyle/>
          <a:p>
            <a:r>
              <a:rPr lang="en-US" sz="3200" b="1" u="sng" dirty="0"/>
              <a:t>Competitive Analysis</a:t>
            </a:r>
          </a:p>
        </p:txBody>
      </p:sp>
      <p:graphicFrame>
        <p:nvGraphicFramePr>
          <p:cNvPr id="3" name="Table 2">
            <a:extLst>
              <a:ext uri="{FF2B5EF4-FFF2-40B4-BE49-F238E27FC236}">
                <a16:creationId xmlns:a16="http://schemas.microsoft.com/office/drawing/2014/main" id="{95A47479-77E4-4061-87A4-026DD80EE89B}"/>
              </a:ext>
            </a:extLst>
          </p:cNvPr>
          <p:cNvGraphicFramePr>
            <a:graphicFrameLocks noGrp="1"/>
          </p:cNvGraphicFramePr>
          <p:nvPr>
            <p:extLst>
              <p:ext uri="{D42A27DB-BD31-4B8C-83A1-F6EECF244321}">
                <p14:modId xmlns:p14="http://schemas.microsoft.com/office/powerpoint/2010/main" val="2835073995"/>
              </p:ext>
            </p:extLst>
          </p:nvPr>
        </p:nvGraphicFramePr>
        <p:xfrm>
          <a:off x="821633" y="1898135"/>
          <a:ext cx="7010401" cy="4529170"/>
        </p:xfrm>
        <a:graphic>
          <a:graphicData uri="http://schemas.openxmlformats.org/drawingml/2006/table">
            <a:tbl>
              <a:tblPr/>
              <a:tblGrid>
                <a:gridCol w="2173225">
                  <a:extLst>
                    <a:ext uri="{9D8B030D-6E8A-4147-A177-3AD203B41FA5}">
                      <a16:colId xmlns:a16="http://schemas.microsoft.com/office/drawing/2014/main" val="3598453085"/>
                    </a:ext>
                  </a:extLst>
                </a:gridCol>
                <a:gridCol w="1656207">
                  <a:extLst>
                    <a:ext uri="{9D8B030D-6E8A-4147-A177-3AD203B41FA5}">
                      <a16:colId xmlns:a16="http://schemas.microsoft.com/office/drawing/2014/main" val="3794428763"/>
                    </a:ext>
                  </a:extLst>
                </a:gridCol>
                <a:gridCol w="3180969">
                  <a:extLst>
                    <a:ext uri="{9D8B030D-6E8A-4147-A177-3AD203B41FA5}">
                      <a16:colId xmlns:a16="http://schemas.microsoft.com/office/drawing/2014/main" val="526748249"/>
                    </a:ext>
                  </a:extLst>
                </a:gridCol>
              </a:tblGrid>
              <a:tr h="503241">
                <a:tc>
                  <a:txBody>
                    <a:bodyPr/>
                    <a:lstStyle/>
                    <a:p>
                      <a:pPr rtl="0" fontAlgn="b"/>
                      <a:endParaRPr lang="en-US" sz="1300">
                        <a:effectLst/>
                      </a:endParaRP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b="1">
                          <a:solidFill>
                            <a:srgbClr val="000000"/>
                          </a:solidFill>
                          <a:effectLst/>
                        </a:rPr>
                        <a:t>Competitor 1 The Balti House, Miramar</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it-IT" sz="1000" b="1">
                          <a:solidFill>
                            <a:srgbClr val="000000"/>
                          </a:solidFill>
                          <a:effectLst/>
                        </a:rPr>
                        <a:t>Competitor 2Tulsi Contemporary Indian Cuisine, Miramar</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49080163"/>
                  </a:ext>
                </a:extLst>
              </a:tr>
              <a:tr h="1509724">
                <a:tc>
                  <a:txBody>
                    <a:bodyPr/>
                    <a:lstStyle/>
                    <a:p>
                      <a:pPr rtl="0" fontAlgn="ctr"/>
                      <a:r>
                        <a:rPr lang="en-US" sz="1000" b="1" dirty="0">
                          <a:solidFill>
                            <a:srgbClr val="000000"/>
                          </a:solidFill>
                          <a:effectLst/>
                        </a:rPr>
                        <a:t>Overview</a:t>
                      </a:r>
                    </a:p>
                  </a:txBody>
                  <a:tcPr marL="19994" marR="199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dirty="0">
                          <a:solidFill>
                            <a:srgbClr val="000000"/>
                          </a:solidFill>
                          <a:effectLst/>
                        </a:rPr>
                        <a:t>The Balti House is a Indian cuisine restaurant, famous for basically Balti curries and origins from upper region of Kashmir (India) with great cuisine and menu. </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dirty="0" err="1">
                          <a:solidFill>
                            <a:srgbClr val="000000"/>
                          </a:solidFill>
                          <a:effectLst/>
                        </a:rPr>
                        <a:t>Tulsi</a:t>
                      </a:r>
                      <a:r>
                        <a:rPr lang="en-US" sz="1000" dirty="0">
                          <a:solidFill>
                            <a:srgbClr val="000000"/>
                          </a:solidFill>
                          <a:effectLst/>
                        </a:rPr>
                        <a:t> is Wellington's </a:t>
                      </a:r>
                      <a:r>
                        <a:rPr lang="en-US" sz="1000" dirty="0" err="1">
                          <a:solidFill>
                            <a:srgbClr val="000000"/>
                          </a:solidFill>
                          <a:effectLst/>
                        </a:rPr>
                        <a:t>favourite</a:t>
                      </a:r>
                      <a:r>
                        <a:rPr lang="en-US" sz="1000" dirty="0">
                          <a:solidFill>
                            <a:srgbClr val="000000"/>
                          </a:solidFill>
                          <a:effectLst/>
                        </a:rPr>
                        <a:t> Indian restaurant Brand.</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35647365"/>
                  </a:ext>
                </a:extLst>
              </a:tr>
              <a:tr h="167747">
                <a:tc>
                  <a:txBody>
                    <a:bodyPr/>
                    <a:lstStyle/>
                    <a:p>
                      <a:pPr rtl="0" fontAlgn="ctr"/>
                      <a:r>
                        <a:rPr lang="en-US" sz="1000" b="1">
                          <a:solidFill>
                            <a:srgbClr val="000000"/>
                          </a:solidFill>
                          <a:effectLst/>
                        </a:rPr>
                        <a:t>Target customers</a:t>
                      </a:r>
                    </a:p>
                  </a:txBody>
                  <a:tcPr marL="19994" marR="199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dirty="0">
                          <a:solidFill>
                            <a:srgbClr val="000000"/>
                          </a:solidFill>
                          <a:effectLst/>
                        </a:rPr>
                        <a:t>Residential</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a:solidFill>
                            <a:srgbClr val="000000"/>
                          </a:solidFill>
                          <a:effectLst/>
                        </a:rPr>
                        <a:t>Residential</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79066275"/>
                  </a:ext>
                </a:extLst>
              </a:tr>
              <a:tr h="503241">
                <a:tc>
                  <a:txBody>
                    <a:bodyPr/>
                    <a:lstStyle/>
                    <a:p>
                      <a:pPr rtl="0" fontAlgn="ctr"/>
                      <a:r>
                        <a:rPr lang="en-US" sz="1000" b="1">
                          <a:solidFill>
                            <a:srgbClr val="000000"/>
                          </a:solidFill>
                          <a:effectLst/>
                        </a:rPr>
                        <a:t>Pricing of products &amp; services</a:t>
                      </a:r>
                    </a:p>
                  </a:txBody>
                  <a:tcPr marL="19994" marR="199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dirty="0">
                          <a:solidFill>
                            <a:srgbClr val="000000"/>
                          </a:solidFill>
                          <a:effectLst/>
                        </a:rPr>
                        <a:t>Reasonable prices, lunch, dinner and takeaway service</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dirty="0">
                          <a:solidFill>
                            <a:srgbClr val="000000"/>
                          </a:solidFill>
                          <a:effectLst/>
                        </a:rPr>
                        <a:t>High quality food, excellent fast service, low prices, Lunch/Takeaway/dinner service</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12669636"/>
                  </a:ext>
                </a:extLst>
              </a:tr>
              <a:tr h="838735">
                <a:tc>
                  <a:txBody>
                    <a:bodyPr/>
                    <a:lstStyle/>
                    <a:p>
                      <a:pPr rtl="0" fontAlgn="ctr"/>
                      <a:r>
                        <a:rPr lang="en-US" sz="1000" b="1" dirty="0">
                          <a:solidFill>
                            <a:srgbClr val="000000"/>
                          </a:solidFill>
                          <a:effectLst/>
                        </a:rPr>
                        <a:t>Marketing Strategy</a:t>
                      </a:r>
                    </a:p>
                  </a:txBody>
                  <a:tcPr marL="19994" marR="199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a:solidFill>
                            <a:srgbClr val="000000"/>
                          </a:solidFill>
                          <a:effectLst/>
                        </a:rPr>
                        <a:t>Attracts Miramar's residents with it's curry based lunch/dinner/takeaway service</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a:solidFill>
                            <a:srgbClr val="000000"/>
                          </a:solidFill>
                          <a:effectLst/>
                        </a:rPr>
                        <a:t>Emphasizes on Resonable price and fast service</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30338766"/>
                  </a:ext>
                </a:extLst>
              </a:tr>
              <a:tr h="1006482">
                <a:tc>
                  <a:txBody>
                    <a:bodyPr/>
                    <a:lstStyle/>
                    <a:p>
                      <a:pPr rtl="0" fontAlgn="ctr"/>
                      <a:r>
                        <a:rPr lang="en-US" sz="1000" b="1">
                          <a:solidFill>
                            <a:srgbClr val="000000"/>
                          </a:solidFill>
                          <a:effectLst/>
                        </a:rPr>
                        <a:t>Competitive Advantage</a:t>
                      </a:r>
                    </a:p>
                  </a:txBody>
                  <a:tcPr marL="19994" marR="19994"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a:solidFill>
                            <a:srgbClr val="000000"/>
                          </a:solidFill>
                          <a:effectLst/>
                        </a:rPr>
                        <a:t>Food cuisine mainly based on upper regions of Kashmir,India. Focus on Balti curries.</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000" dirty="0" err="1">
                          <a:solidFill>
                            <a:srgbClr val="000000"/>
                          </a:solidFill>
                          <a:effectLst/>
                        </a:rPr>
                        <a:t>Tulsi</a:t>
                      </a:r>
                      <a:r>
                        <a:rPr lang="en-US" sz="1000" dirty="0">
                          <a:solidFill>
                            <a:srgbClr val="000000"/>
                          </a:solidFill>
                          <a:effectLst/>
                        </a:rPr>
                        <a:t> has been voted for best Butter chicken dish by Breeze radio, also received 4 star excellent rating for its food, ambience and service by Wellington's famous food critic Mr. David Burton.</a:t>
                      </a:r>
                    </a:p>
                  </a:txBody>
                  <a:tcPr marL="19994" marR="19994"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36765485"/>
                  </a:ext>
                </a:extLst>
              </a:tr>
            </a:tbl>
          </a:graphicData>
        </a:graphic>
      </p:graphicFrame>
      <p:sp>
        <p:nvSpPr>
          <p:cNvPr id="4" name="TextBox 3">
            <a:extLst>
              <a:ext uri="{FF2B5EF4-FFF2-40B4-BE49-F238E27FC236}">
                <a16:creationId xmlns:a16="http://schemas.microsoft.com/office/drawing/2014/main" id="{8810F090-610E-4C7E-9F09-59D9A4B01C56}"/>
              </a:ext>
            </a:extLst>
          </p:cNvPr>
          <p:cNvSpPr txBox="1"/>
          <p:nvPr/>
        </p:nvSpPr>
        <p:spPr>
          <a:xfrm>
            <a:off x="781878" y="1147152"/>
            <a:ext cx="5804452" cy="1015663"/>
          </a:xfrm>
          <a:prstGeom prst="rect">
            <a:avLst/>
          </a:prstGeom>
          <a:noFill/>
        </p:spPr>
        <p:txBody>
          <a:bodyPr wrap="square" rtlCol="0">
            <a:spAutoFit/>
          </a:bodyPr>
          <a:lstStyle/>
          <a:p>
            <a:r>
              <a:rPr lang="en-US" sz="2400" u="sng" dirty="0">
                <a:solidFill>
                  <a:srgbClr val="0070C0"/>
                </a:solidFill>
                <a:hlinkClick r:id="rId2">
                  <a:extLst>
                    <a:ext uri="{A12FA001-AC4F-418D-AE19-62706E023703}">
                      <ahyp:hlinkClr xmlns:ahyp="http://schemas.microsoft.com/office/drawing/2018/hyperlinkcolor" val="tx"/>
                    </a:ext>
                  </a:extLst>
                </a:hlinkClick>
              </a:rPr>
              <a:t>https://vandy.xtensio.com/ummjqv0w</a:t>
            </a:r>
            <a:endParaRPr lang="en-US" sz="2400" dirty="0">
              <a:solidFill>
                <a:srgbClr val="0070C0"/>
              </a:solidFill>
            </a:endParaRPr>
          </a:p>
          <a:p>
            <a:br>
              <a:rPr lang="en-US" dirty="0">
                <a:solidFill>
                  <a:srgbClr val="0070C0"/>
                </a:solidFill>
              </a:rPr>
            </a:br>
            <a:endParaRPr lang="en-US" dirty="0">
              <a:solidFill>
                <a:srgbClr val="0070C0"/>
              </a:solidFill>
            </a:endParaRPr>
          </a:p>
        </p:txBody>
      </p:sp>
    </p:spTree>
    <p:extLst>
      <p:ext uri="{BB962C8B-B14F-4D97-AF65-F5344CB8AC3E}">
        <p14:creationId xmlns:p14="http://schemas.microsoft.com/office/powerpoint/2010/main" val="295823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58BD7-5FE3-41ED-82E8-29D512B898EA}"/>
              </a:ext>
            </a:extLst>
          </p:cNvPr>
          <p:cNvSpPr txBox="1"/>
          <p:nvPr/>
        </p:nvSpPr>
        <p:spPr>
          <a:xfrm>
            <a:off x="3909391" y="322572"/>
            <a:ext cx="2345635" cy="646331"/>
          </a:xfrm>
          <a:prstGeom prst="rect">
            <a:avLst/>
          </a:prstGeom>
          <a:noFill/>
        </p:spPr>
        <p:txBody>
          <a:bodyPr wrap="square" rtlCol="0">
            <a:spAutoFit/>
          </a:bodyPr>
          <a:lstStyle/>
          <a:p>
            <a:r>
              <a:rPr lang="en-US" sz="3600" b="1" u="sng" dirty="0"/>
              <a:t>Surveys</a:t>
            </a:r>
          </a:p>
        </p:txBody>
      </p:sp>
      <p:sp>
        <p:nvSpPr>
          <p:cNvPr id="3" name="TextBox 2">
            <a:extLst>
              <a:ext uri="{FF2B5EF4-FFF2-40B4-BE49-F238E27FC236}">
                <a16:creationId xmlns:a16="http://schemas.microsoft.com/office/drawing/2014/main" id="{E067C844-AE04-4447-B585-497D1549B0C9}"/>
              </a:ext>
            </a:extLst>
          </p:cNvPr>
          <p:cNvSpPr txBox="1"/>
          <p:nvPr/>
        </p:nvSpPr>
        <p:spPr>
          <a:xfrm>
            <a:off x="556591" y="1303905"/>
            <a:ext cx="8680174" cy="5693866"/>
          </a:xfrm>
          <a:prstGeom prst="rect">
            <a:avLst/>
          </a:prstGeom>
          <a:noFill/>
        </p:spPr>
        <p:txBody>
          <a:bodyPr wrap="square" rtlCol="0">
            <a:spAutoFit/>
          </a:bodyPr>
          <a:lstStyle/>
          <a:p>
            <a:r>
              <a:rPr lang="en-US" sz="2000" dirty="0"/>
              <a:t>We generated some quick questions to get users’ response. </a:t>
            </a:r>
          </a:p>
          <a:p>
            <a:endParaRPr lang="en-US" sz="2000" dirty="0"/>
          </a:p>
          <a:p>
            <a:r>
              <a:rPr lang="en-US" sz="2000" dirty="0"/>
              <a:t>Survey Questions-</a:t>
            </a:r>
          </a:p>
          <a:p>
            <a:endParaRPr lang="en-US" sz="2000" dirty="0"/>
          </a:p>
          <a:p>
            <a:pPr marL="457200" indent="-457200">
              <a:buAutoNum type="arabicPeriod"/>
            </a:pPr>
            <a:r>
              <a:rPr lang="en-US" sz="2000" dirty="0"/>
              <a:t>Do you eat at restaurants?</a:t>
            </a:r>
          </a:p>
          <a:p>
            <a:pPr marL="457200" indent="-457200">
              <a:buAutoNum type="arabicPeriod"/>
            </a:pPr>
            <a:r>
              <a:rPr lang="en-US" sz="2000" dirty="0"/>
              <a:t>Do you order food online?</a:t>
            </a:r>
          </a:p>
          <a:p>
            <a:pPr marL="457200" indent="-457200">
              <a:buAutoNum type="arabicPeriod"/>
            </a:pPr>
            <a:r>
              <a:rPr lang="en-US" sz="2000" dirty="0"/>
              <a:t>Do you browse website before ordering?</a:t>
            </a:r>
          </a:p>
          <a:p>
            <a:pPr marL="457200" indent="-457200">
              <a:buAutoNum type="arabicPeriod"/>
            </a:pPr>
            <a:r>
              <a:rPr lang="en-US" sz="2000" dirty="0"/>
              <a:t>Do you think, images are important for website?</a:t>
            </a:r>
          </a:p>
          <a:p>
            <a:pPr marL="457200" indent="-457200">
              <a:buAutoNum type="arabicPeriod"/>
            </a:pPr>
            <a:r>
              <a:rPr lang="en-US" sz="2000" dirty="0"/>
              <a:t>Do you prefer to pay online for your food?</a:t>
            </a:r>
          </a:p>
          <a:p>
            <a:endParaRPr lang="en-US" sz="2000" dirty="0"/>
          </a:p>
          <a:p>
            <a:r>
              <a:rPr lang="en-US" sz="2000" dirty="0"/>
              <a:t>And put these questions online via SurveyMonkey port to collect users 'responses.</a:t>
            </a:r>
          </a:p>
          <a:p>
            <a:endParaRPr lang="en-US" sz="2000" dirty="0"/>
          </a:p>
          <a:p>
            <a:r>
              <a:rPr lang="en-US" sz="2400" u="sng" dirty="0">
                <a:solidFill>
                  <a:srgbClr val="0070C0"/>
                </a:solidFill>
                <a:hlinkClick r:id="rId2">
                  <a:extLst>
                    <a:ext uri="{A12FA001-AC4F-418D-AE19-62706E023703}">
                      <ahyp:hlinkClr xmlns:ahyp="http://schemas.microsoft.com/office/drawing/2018/hyperlinkcolor" val="tx"/>
                    </a:ext>
                  </a:extLst>
                </a:hlinkClick>
              </a:rPr>
              <a:t>https://www.surveymonkey.com/r/JDR6BVT</a:t>
            </a:r>
            <a:endParaRPr lang="en-US" sz="2400" u="sng" dirty="0">
              <a:solidFill>
                <a:srgbClr val="0070C0"/>
              </a:solidFill>
            </a:endParaRPr>
          </a:p>
          <a:p>
            <a:r>
              <a:rPr lang="en-US" sz="2000" dirty="0">
                <a:solidFill>
                  <a:srgbClr val="0070C0"/>
                </a:solidFill>
                <a:hlinkClick r:id="rId3">
                  <a:extLst>
                    <a:ext uri="{A12FA001-AC4F-418D-AE19-62706E023703}">
                      <ahyp:hlinkClr xmlns:ahyp="http://schemas.microsoft.com/office/drawing/2018/hyperlinkcolor" val="tx"/>
                    </a:ext>
                  </a:extLst>
                </a:hlinkClick>
              </a:rPr>
              <a:t>https://www.surveymonkey.com/analyze/QEU9k_2BJiV76m1FfrAef_2BBJPuSzewNUK9FHM1lKAllsw_3D?tab_clicked=1</a:t>
            </a:r>
            <a:endParaRPr lang="en-US" sz="2000" dirty="0">
              <a:solidFill>
                <a:srgbClr val="0070C0"/>
              </a:solidFill>
            </a:endParaRPr>
          </a:p>
          <a:p>
            <a:br>
              <a:rPr lang="en-US" sz="2000" dirty="0"/>
            </a:br>
            <a:endParaRPr lang="en-US" sz="2000" dirty="0"/>
          </a:p>
        </p:txBody>
      </p:sp>
    </p:spTree>
    <p:extLst>
      <p:ext uri="{BB962C8B-B14F-4D97-AF65-F5344CB8AC3E}">
        <p14:creationId xmlns:p14="http://schemas.microsoft.com/office/powerpoint/2010/main" val="20187288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398</TotalTime>
  <Words>1026</Words>
  <Application>Microsoft Office PowerPoint</Application>
  <PresentationFormat>Widescreen</PresentationFormat>
  <Paragraphs>196</Paragraphs>
  <Slides>38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Arial</vt:lpstr>
      <vt:lpstr>Trebuchet MS</vt:lpstr>
      <vt:lpstr>Wingdings 3</vt:lpstr>
      <vt:lpstr>Facet</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Trivedi</dc:creator>
  <cp:lastModifiedBy>Pratik Trivedi</cp:lastModifiedBy>
  <cp:revision>3</cp:revision>
  <dcterms:created xsi:type="dcterms:W3CDTF">2019-08-08T06:44:15Z</dcterms:created>
  <dcterms:modified xsi:type="dcterms:W3CDTF">2019-08-08T21:23:36Z</dcterms:modified>
</cp:coreProperties>
</file>